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9"/>
  </p:notesMasterIdLst>
  <p:sldIdLst>
    <p:sldId id="256" r:id="rId4"/>
    <p:sldId id="270" r:id="rId5"/>
    <p:sldId id="271" r:id="rId6"/>
    <p:sldId id="272" r:id="rId7"/>
    <p:sldId id="273" r:id="rId8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2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31AE1-35FC-457E-B04E-2B4CFC7B56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1.emf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image" Target="../media/image1.emf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../media/image1.emf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3" Type="http://schemas.openxmlformats.org/officeDocument/2006/relationships/image" Target="../media/image1.emf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tags" Target="../tags/tag137.xml"/><Relationship Id="rId11" Type="http://schemas.openxmlformats.org/officeDocument/2006/relationships/tags" Target="../tags/tag136.xml"/><Relationship Id="rId10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1.emf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image" Target="../media/image1.emf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image" Target="../media/image1.emf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image" Target="../media/image1.emf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image" Target="../media/image1.emf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7" Type="http://schemas.openxmlformats.org/officeDocument/2006/relationships/tags" Target="../tags/tag216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image" Target="../media/image1.emf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tags" Target="../tags/tag22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4" Type="http://schemas.openxmlformats.org/officeDocument/2006/relationships/tags" Target="../tags/tag236.xml"/><Relationship Id="rId13" Type="http://schemas.openxmlformats.org/officeDocument/2006/relationships/image" Target="../media/image2.png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emf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image" Target="../media/image1.emf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7" Type="http://schemas.openxmlformats.org/officeDocument/2006/relationships/tags" Target="../tags/tag264.xml"/><Relationship Id="rId16" Type="http://schemas.openxmlformats.org/officeDocument/2006/relationships/tags" Target="../tags/tag263.xml"/><Relationship Id="rId15" Type="http://schemas.openxmlformats.org/officeDocument/2006/relationships/tags" Target="../tags/tag262.xml"/><Relationship Id="rId14" Type="http://schemas.openxmlformats.org/officeDocument/2006/relationships/tags" Target="../tags/tag261.xml"/><Relationship Id="rId13" Type="http://schemas.openxmlformats.org/officeDocument/2006/relationships/tags" Target="../tags/tag260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81.xml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image" Target="../media/image1.emf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5" Type="http://schemas.openxmlformats.org/officeDocument/2006/relationships/tags" Target="../tags/tag287.xml"/><Relationship Id="rId14" Type="http://schemas.openxmlformats.org/officeDocument/2006/relationships/tags" Target="../tags/tag286.xml"/><Relationship Id="rId13" Type="http://schemas.openxmlformats.org/officeDocument/2006/relationships/tags" Target="../tags/tag285.xml"/><Relationship Id="rId12" Type="http://schemas.openxmlformats.org/officeDocument/2006/relationships/tags" Target="../tags/tag284.xml"/><Relationship Id="rId11" Type="http://schemas.openxmlformats.org/officeDocument/2006/relationships/tags" Target="../tags/tag283.xml"/><Relationship Id="rId10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image" Target="../media/image1.emf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tags" Target="../tags/tag29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image" Target="../media/image1.emf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image" Target="../media/image1.emf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tags" Target="../tags/tag35.xml"/><Relationship Id="rId13" Type="http://schemas.openxmlformats.org/officeDocument/2006/relationships/image" Target="../media/image2.png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25.xml"/><Relationship Id="rId8" Type="http://schemas.openxmlformats.org/officeDocument/2006/relationships/tags" Target="../tags/tag324.xml"/><Relationship Id="rId7" Type="http://schemas.openxmlformats.org/officeDocument/2006/relationships/tags" Target="../tags/tag323.xml"/><Relationship Id="rId6" Type="http://schemas.openxmlformats.org/officeDocument/2006/relationships/tags" Target="../tags/tag322.xml"/><Relationship Id="rId5" Type="http://schemas.openxmlformats.org/officeDocument/2006/relationships/tags" Target="../tags/tag321.xml"/><Relationship Id="rId4" Type="http://schemas.openxmlformats.org/officeDocument/2006/relationships/tags" Target="../tags/tag320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3" Type="http://schemas.openxmlformats.org/officeDocument/2006/relationships/image" Target="../media/image1.emf"/><Relationship Id="rId12" Type="http://schemas.openxmlformats.org/officeDocument/2006/relationships/tags" Target="../tags/tag328.xml"/><Relationship Id="rId11" Type="http://schemas.openxmlformats.org/officeDocument/2006/relationships/tags" Target="../tags/tag327.xml"/><Relationship Id="rId10" Type="http://schemas.openxmlformats.org/officeDocument/2006/relationships/tags" Target="../tags/tag326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tags" Target="../tags/tag331.xml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49.xml"/><Relationship Id="rId8" Type="http://schemas.openxmlformats.org/officeDocument/2006/relationships/tags" Target="../tags/tag348.xml"/><Relationship Id="rId7" Type="http://schemas.openxmlformats.org/officeDocument/2006/relationships/tags" Target="../tags/tag347.xml"/><Relationship Id="rId6" Type="http://schemas.openxmlformats.org/officeDocument/2006/relationships/tags" Target="../tags/tag346.xml"/><Relationship Id="rId5" Type="http://schemas.openxmlformats.org/officeDocument/2006/relationships/tags" Target="../tags/tag345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1" Type="http://schemas.openxmlformats.org/officeDocument/2006/relationships/tags" Target="../tags/tag351.xml"/><Relationship Id="rId10" Type="http://schemas.openxmlformats.org/officeDocument/2006/relationships/tags" Target="../tags/tag350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58.xml"/><Relationship Id="rId8" Type="http://schemas.openxmlformats.org/officeDocument/2006/relationships/tags" Target="../tags/tag357.xml"/><Relationship Id="rId7" Type="http://schemas.openxmlformats.org/officeDocument/2006/relationships/tags" Target="../tags/tag356.xml"/><Relationship Id="rId6" Type="http://schemas.openxmlformats.org/officeDocument/2006/relationships/image" Target="../media/image1.emf"/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2" Type="http://schemas.openxmlformats.org/officeDocument/2006/relationships/tags" Target="../tags/tag361.xml"/><Relationship Id="rId11" Type="http://schemas.openxmlformats.org/officeDocument/2006/relationships/tags" Target="../tags/tag360.xml"/><Relationship Id="rId10" Type="http://schemas.openxmlformats.org/officeDocument/2006/relationships/tags" Target="../tags/tag359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68.xml"/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image" Target="../media/image1.emf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2" Type="http://schemas.openxmlformats.org/officeDocument/2006/relationships/tags" Target="../tags/tag371.xml"/><Relationship Id="rId11" Type="http://schemas.openxmlformats.org/officeDocument/2006/relationships/tags" Target="../tags/tag370.xml"/><Relationship Id="rId10" Type="http://schemas.openxmlformats.org/officeDocument/2006/relationships/tags" Target="../tags/tag36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image" Target="../media/image1.emf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image" Target="../media/image1.emf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emf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image" Target="../media/image1.emf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image" Target="../media/image1.emf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1.emf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1595479" y="3035455"/>
            <a:ext cx="710481" cy="947308"/>
          </a:xfrm>
          <a:prstGeom prst="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25744" y="1047132"/>
            <a:ext cx="1153312" cy="768875"/>
          </a:xfrm>
          <a:prstGeom prst="rect">
            <a:avLst/>
          </a:prstGeom>
        </p:spPr>
      </p:pic>
      <p:sp>
        <p:nvSpPr>
          <p:cNvPr id="24" name="任意多边形: 形状 23"/>
          <p:cNvSpPr/>
          <p:nvPr>
            <p:custDataLst>
              <p:tags r:id="rId8"/>
            </p:custDataLst>
          </p:nvPr>
        </p:nvSpPr>
        <p:spPr>
          <a:xfrm rot="18900000">
            <a:off x="5227567" y="-1583522"/>
            <a:ext cx="2577734" cy="3489904"/>
          </a:xfrm>
          <a:custGeom>
            <a:avLst/>
            <a:gdLst>
              <a:gd name="connsiteX0" fmla="*/ 0 w 2595753"/>
              <a:gd name="connsiteY0" fmla="*/ 0 h 2595753"/>
              <a:gd name="connsiteX1" fmla="*/ 2595753 w 2595753"/>
              <a:gd name="connsiteY1" fmla="*/ 2595753 h 2595753"/>
              <a:gd name="connsiteX2" fmla="*/ 0 w 2595753"/>
              <a:gd name="connsiteY2" fmla="*/ 2595753 h 25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753" h="2595753">
                <a:moveTo>
                  <a:pt x="0" y="0"/>
                </a:moveTo>
                <a:lnTo>
                  <a:pt x="2595753" y="2595753"/>
                </a:lnTo>
                <a:lnTo>
                  <a:pt x="0" y="2595753"/>
                </a:lnTo>
                <a:close/>
              </a:path>
            </a:pathLst>
          </a:custGeom>
          <a:noFill/>
          <a:ln w="254000" cap="rnd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>
            <a:off x="10877034" y="5003059"/>
            <a:ext cx="1148374" cy="1503603"/>
            <a:chOff x="10197219" y="3517776"/>
            <a:chExt cx="1076601" cy="1057221"/>
          </a:xfrm>
          <a:solidFill>
            <a:schemeClr val="accent2"/>
          </a:solidFill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10607744" y="3517776"/>
              <a:ext cx="666076" cy="6660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10197219" y="4157579"/>
              <a:ext cx="417418" cy="4174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13358" y="8624836"/>
            <a:ext cx="1034214" cy="68947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1950720" y="3536583"/>
            <a:ext cx="9172448" cy="1766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5724596" y="6796585"/>
            <a:ext cx="1555605" cy="61190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87680" indent="0">
              <a:buNone/>
              <a:defRPr/>
            </a:lvl2pPr>
            <a:lvl3pPr marL="975360" indent="0">
              <a:buNone/>
              <a:defRPr/>
            </a:lvl3pPr>
            <a:lvl4pPr marL="1463040" indent="0">
              <a:buNone/>
              <a:defRPr/>
            </a:lvl4pPr>
            <a:lvl5pPr marL="195072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5724596" y="7607777"/>
            <a:ext cx="1555605" cy="61190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87680" indent="0">
              <a:buNone/>
              <a:defRPr/>
            </a:lvl2pPr>
            <a:lvl3pPr marL="975360" indent="0">
              <a:buNone/>
              <a:defRPr/>
            </a:lvl3pPr>
            <a:lvl4pPr marL="1463040" indent="0">
              <a:buNone/>
              <a:defRPr/>
            </a:lvl4pPr>
            <a:lvl5pPr marL="195072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2183898" y="3503084"/>
            <a:ext cx="8637004" cy="176386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576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2183898" y="5369947"/>
            <a:ext cx="8637004" cy="1352511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56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87680" indent="0" algn="ctr">
              <a:buNone/>
              <a:defRPr sz="2135"/>
            </a:lvl2pPr>
            <a:lvl3pPr marL="975360" indent="0" algn="ctr">
              <a:buNone/>
              <a:defRPr sz="1920"/>
            </a:lvl3pPr>
            <a:lvl4pPr marL="1463040" indent="0" algn="ctr">
              <a:buNone/>
              <a:defRPr sz="1705"/>
            </a:lvl4pPr>
            <a:lvl5pPr marL="1950720" indent="0" algn="ctr">
              <a:buNone/>
              <a:defRPr sz="1705"/>
            </a:lvl5pPr>
            <a:lvl6pPr marL="2438400" indent="0" algn="ctr">
              <a:buNone/>
              <a:defRPr sz="1705"/>
            </a:lvl6pPr>
            <a:lvl7pPr marL="2926080" indent="0" algn="ctr">
              <a:buNone/>
              <a:defRPr sz="1705"/>
            </a:lvl7pPr>
            <a:lvl8pPr marL="3413760" indent="0" algn="ctr">
              <a:buNone/>
              <a:defRPr sz="1705"/>
            </a:lvl8pPr>
            <a:lvl9pPr marL="3901440" indent="0" algn="ctr">
              <a:buNone/>
              <a:defRPr sz="17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714592" y="1354678"/>
            <a:ext cx="11575719" cy="7664223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5620686" y="8413463"/>
            <a:ext cx="1763426" cy="2351236"/>
            <a:chOff x="5269393" y="5915716"/>
            <a:chExt cx="1653212" cy="1653213"/>
          </a:xfrm>
        </p:grpSpPr>
        <p:sp>
          <p:nvSpPr>
            <p:cNvPr id="7" name="任意多边形: 形状 6"/>
            <p:cNvSpPr/>
            <p:nvPr>
              <p:custDataLst>
                <p:tags r:id="rId6"/>
              </p:custDataLst>
            </p:nvPr>
          </p:nvSpPr>
          <p:spPr>
            <a:xfrm rot="8100000">
              <a:off x="5269393" y="5915716"/>
              <a:ext cx="1653212" cy="1653213"/>
            </a:xfrm>
            <a:custGeom>
              <a:avLst/>
              <a:gdLst>
                <a:gd name="connsiteX0" fmla="*/ 0 w 1653212"/>
                <a:gd name="connsiteY0" fmla="*/ 1653213 h 1653213"/>
                <a:gd name="connsiteX1" fmla="*/ 0 w 1653212"/>
                <a:gd name="connsiteY1" fmla="*/ 0 h 1653213"/>
                <a:gd name="connsiteX2" fmla="*/ 1653212 w 1653212"/>
                <a:gd name="connsiteY2" fmla="*/ 1653213 h 165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3212" h="1653213">
                  <a:moveTo>
                    <a:pt x="0" y="1653213"/>
                  </a:moveTo>
                  <a:lnTo>
                    <a:pt x="0" y="0"/>
                  </a:lnTo>
                  <a:lnTo>
                    <a:pt x="1653212" y="1653213"/>
                  </a:lnTo>
                  <a:close/>
                </a:path>
              </a:pathLst>
            </a:custGeom>
            <a:noFill/>
            <a:ln w="2540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0800000">
              <a:off x="5555385" y="6317385"/>
              <a:ext cx="1081230" cy="54061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>
            <a:off x="2933561" y="2867561"/>
            <a:ext cx="865210" cy="1147056"/>
            <a:chOff x="2750213" y="2016254"/>
            <a:chExt cx="811134" cy="806524"/>
          </a:xfrm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3065538" y="2016254"/>
              <a:ext cx="495809" cy="495809"/>
            </a:xfrm>
            <a:prstGeom prst="rect">
              <a:avLst/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2750213" y="2512063"/>
              <a:ext cx="310715" cy="310715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9433500" y="5563891"/>
            <a:ext cx="331429" cy="441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3818390" y="3935687"/>
            <a:ext cx="5691370" cy="170713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32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94080" y="1129708"/>
            <a:ext cx="11216640" cy="768688"/>
          </a:xfrm>
        </p:spPr>
        <p:txBody>
          <a:bodyPr>
            <a:normAutofit/>
          </a:bodyPr>
          <a:lstStyle>
            <a:lvl1pPr>
              <a:defRPr sz="2345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-6096" y="0"/>
            <a:ext cx="14083115" cy="9488988"/>
            <a:chOff x="-9" y="0"/>
            <a:chExt cx="20792" cy="10507"/>
          </a:xfrm>
        </p:grpSpPr>
        <p:grpSp>
          <p:nvGrpSpPr>
            <p:cNvPr id="6" name="组合 5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9" y="0"/>
              <a:ext cx="1987" cy="1505"/>
              <a:chOff x="-5475" y="-1"/>
              <a:chExt cx="1261620" cy="955745"/>
            </a:xfrm>
          </p:grpSpPr>
          <p:sp>
            <p:nvSpPr>
              <p:cNvPr id="9" name="直角三角形 8"/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-5475" y="-1"/>
                <a:ext cx="1261620" cy="955745"/>
              </a:xfrm>
              <a:prstGeom prst="rtTriangle">
                <a:avLst/>
              </a:prstGeom>
              <a:solidFill>
                <a:schemeClr val="accent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直角三角形 9"/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-5475" y="-1"/>
                <a:ext cx="1103411" cy="835893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8349" y="8087"/>
              <a:ext cx="2434" cy="2420"/>
              <a:chOff x="11651622" y="5135282"/>
              <a:chExt cx="1545463" cy="1536385"/>
            </a:xfrm>
          </p:grpSpPr>
          <p:sp>
            <p:nvSpPr>
              <p:cNvPr id="13" name="任意多边形: 形状 12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11660700" y="5135282"/>
                <a:ext cx="1536385" cy="1536385"/>
              </a:xfrm>
              <a:custGeom>
                <a:avLst/>
                <a:gdLst>
                  <a:gd name="connsiteX0" fmla="*/ 0 w 1536385"/>
                  <a:gd name="connsiteY0" fmla="*/ 0 h 1536385"/>
                  <a:gd name="connsiteX1" fmla="*/ 1536385 w 1536385"/>
                  <a:gd name="connsiteY1" fmla="*/ 1536385 h 1536385"/>
                  <a:gd name="connsiteX2" fmla="*/ 0 w 1536385"/>
                  <a:gd name="connsiteY2" fmla="*/ 1536385 h 15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385" h="1536385">
                    <a:moveTo>
                      <a:pt x="0" y="0"/>
                    </a:moveTo>
                    <a:lnTo>
                      <a:pt x="1536385" y="1536385"/>
                    </a:lnTo>
                    <a:lnTo>
                      <a:pt x="0" y="153638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11381315" y="5633166"/>
                <a:ext cx="1081230" cy="54061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312320" y="432640"/>
            <a:ext cx="12380160" cy="8888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8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 userDrawn="1">
              <p:custDataLst>
                <p:tags r:id="rId11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12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367040" y="1776640"/>
            <a:ext cx="10268160" cy="1029120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415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5"/>
            </p:custDataLst>
          </p:nvPr>
        </p:nvSpPr>
        <p:spPr>
          <a:xfrm>
            <a:off x="1366521" y="3077120"/>
            <a:ext cx="10268373" cy="4899840"/>
          </a:xfrm>
        </p:spPr>
        <p:txBody>
          <a:bodyPr>
            <a:normAutofit/>
          </a:bodyPr>
          <a:lstStyle>
            <a:lvl1pPr marL="304800" indent="-304800">
              <a:buFont typeface="Arial" panose="020B0604020202020204" pitchFamily="34" charset="0"/>
              <a:buChar char="•"/>
              <a:defRPr sz="1705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5145024" cy="975450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56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 flipH="1">
            <a:off x="220438" y="7993220"/>
            <a:ext cx="1081180" cy="1433380"/>
            <a:chOff x="267875" y="162991"/>
            <a:chExt cx="811134" cy="806524"/>
          </a:xfrm>
        </p:grpSpPr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583200" y="162991"/>
              <a:ext cx="495809" cy="495809"/>
            </a:xfrm>
            <a:prstGeom prst="rect">
              <a:avLst/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67875" y="658800"/>
              <a:ext cx="310715" cy="310715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21792" y="1095474"/>
            <a:ext cx="4223851" cy="1254421"/>
          </a:xfrm>
        </p:spPr>
        <p:txBody>
          <a:bodyPr anchor="ctr">
            <a:normAutofit/>
          </a:bodyPr>
          <a:lstStyle>
            <a:lvl1pPr>
              <a:defRPr sz="34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25856" y="2508843"/>
            <a:ext cx="4220464" cy="5821454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441280" y="1095023"/>
            <a:ext cx="6912000" cy="723617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0" y="0"/>
            <a:ext cx="13004800" cy="378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56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11205081" y="-818800"/>
            <a:ext cx="1281818" cy="1709090"/>
            <a:chOff x="10504763" y="-597753"/>
            <a:chExt cx="1201704" cy="1201704"/>
          </a:xfrm>
        </p:grpSpPr>
        <p:sp>
          <p:nvSpPr>
            <p:cNvPr id="17" name="任意多边形: 形状 16"/>
            <p:cNvSpPr/>
            <p:nvPr>
              <p:custDataLst>
                <p:tags r:id="rId4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52800" y="1111040"/>
            <a:ext cx="11708160" cy="890880"/>
          </a:xfrm>
        </p:spPr>
        <p:txBody>
          <a:bodyPr anchor="ctr"/>
          <a:lstStyle>
            <a:lvl1pPr algn="ctr">
              <a:defRPr sz="384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52800" y="2360320"/>
            <a:ext cx="11707707" cy="11776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53627" y="3993600"/>
            <a:ext cx="11696640" cy="487936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0" y="7170704"/>
            <a:ext cx="13004800" cy="260095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56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45120" y="952320"/>
            <a:ext cx="11708160" cy="803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4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45159" y="2391040"/>
            <a:ext cx="11723520" cy="4567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633600" y="7367680"/>
            <a:ext cx="11735040" cy="143872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12326407" y="7236147"/>
            <a:ext cx="1285075" cy="1713434"/>
            <a:chOff x="11567024" y="5087916"/>
            <a:chExt cx="1204758" cy="1204758"/>
          </a:xfrm>
        </p:grpSpPr>
        <p:sp>
          <p:nvSpPr>
            <p:cNvPr id="19" name="任意多边形: 形状 18"/>
            <p:cNvSpPr/>
            <p:nvPr>
              <p:custDataLst>
                <p:tags r:id="rId3"/>
              </p:custDataLst>
            </p:nvPr>
          </p:nvSpPr>
          <p:spPr>
            <a:xfrm rot="2700000">
              <a:off x="11567024" y="5087916"/>
              <a:ext cx="1204758" cy="1204758"/>
            </a:xfrm>
            <a:custGeom>
              <a:avLst/>
              <a:gdLst>
                <a:gd name="connsiteX0" fmla="*/ 0 w 1204758"/>
                <a:gd name="connsiteY0" fmla="*/ 0 h 1204758"/>
                <a:gd name="connsiteX1" fmla="*/ 1204758 w 1204758"/>
                <a:gd name="connsiteY1" fmla="*/ 1204758 h 1204758"/>
                <a:gd name="connsiteX2" fmla="*/ 1 w 1204758"/>
                <a:gd name="connsiteY2" fmla="*/ 1204757 h 12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758" h="1204758">
                  <a:moveTo>
                    <a:pt x="0" y="0"/>
                  </a:moveTo>
                  <a:lnTo>
                    <a:pt x="1204758" y="1204758"/>
                  </a:lnTo>
                  <a:lnTo>
                    <a:pt x="1" y="1204757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11367340" y="5419986"/>
              <a:ext cx="1081230" cy="540615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0" y="0"/>
            <a:ext cx="13004800" cy="13004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2560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8240" y="337920"/>
            <a:ext cx="11773440" cy="62857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56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18240" y="2365440"/>
            <a:ext cx="5698560" cy="411648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658560" y="2365440"/>
            <a:ext cx="5725440" cy="411648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610560" y="6850560"/>
            <a:ext cx="5698560" cy="1111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670080" y="6845440"/>
            <a:ext cx="5725440" cy="1111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0" y="1364230"/>
            <a:ext cx="13004800" cy="70251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56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-782997" y="3782229"/>
            <a:ext cx="14576891" cy="2189141"/>
            <a:chOff x="-1156" y="4188"/>
            <a:chExt cx="21521" cy="2424"/>
          </a:xfrm>
        </p:grpSpPr>
        <p:grpSp>
          <p:nvGrpSpPr>
            <p:cNvPr id="8" name="组合 7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156" y="4198"/>
              <a:ext cx="2404" cy="2404"/>
              <a:chOff x="-777867" y="2665679"/>
              <a:chExt cx="1526642" cy="1526642"/>
            </a:xfrm>
          </p:grpSpPr>
          <p:sp>
            <p:nvSpPr>
              <p:cNvPr id="22" name="任意多边形: 形状 21"/>
              <p:cNvSpPr/>
              <p:nvPr>
                <p:custDataLst>
                  <p:tags r:id="rId5"/>
                </p:custDataLst>
              </p:nvPr>
            </p:nvSpPr>
            <p:spPr>
              <a:xfrm rot="13500000">
                <a:off x="-777867" y="2665679"/>
                <a:ext cx="1526642" cy="1526642"/>
              </a:xfrm>
              <a:custGeom>
                <a:avLst/>
                <a:gdLst>
                  <a:gd name="connsiteX0" fmla="*/ 1526642 w 1526642"/>
                  <a:gd name="connsiteY0" fmla="*/ 1526642 h 1526642"/>
                  <a:gd name="connsiteX1" fmla="*/ 0 w 1526642"/>
                  <a:gd name="connsiteY1" fmla="*/ 1526642 h 1526642"/>
                  <a:gd name="connsiteX2" fmla="*/ 0 w 1526642"/>
                  <a:gd name="connsiteY2" fmla="*/ 0 h 152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6642" h="1526642">
                    <a:moveTo>
                      <a:pt x="1526642" y="1526642"/>
                    </a:moveTo>
                    <a:lnTo>
                      <a:pt x="0" y="152664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357944" y="3085603"/>
                <a:ext cx="1373592" cy="686796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7941" y="4188"/>
              <a:ext cx="2425" cy="2425"/>
              <a:chOff x="11425666" y="2659138"/>
              <a:chExt cx="1539725" cy="1539725"/>
            </a:xfrm>
          </p:grpSpPr>
          <p:sp>
            <p:nvSpPr>
              <p:cNvPr id="20" name="任意多边形: 形状 19"/>
              <p:cNvSpPr/>
              <p:nvPr>
                <p:custDataLst>
                  <p:tags r:id="rId9"/>
                </p:custDataLst>
              </p:nvPr>
            </p:nvSpPr>
            <p:spPr>
              <a:xfrm rot="8100000" flipH="1">
                <a:off x="11425666" y="2659138"/>
                <a:ext cx="1539725" cy="1539725"/>
              </a:xfrm>
              <a:custGeom>
                <a:avLst/>
                <a:gdLst>
                  <a:gd name="connsiteX0" fmla="*/ 1539725 w 1539725"/>
                  <a:gd name="connsiteY0" fmla="*/ 1539725 h 1539725"/>
                  <a:gd name="connsiteX1" fmla="*/ 0 w 1539725"/>
                  <a:gd name="connsiteY1" fmla="*/ 0 h 1539725"/>
                  <a:gd name="connsiteX2" fmla="*/ 0 w 1539725"/>
                  <a:gd name="connsiteY2" fmla="*/ 1539725 h 153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9725" h="1539725">
                    <a:moveTo>
                      <a:pt x="1539725" y="1539725"/>
                    </a:moveTo>
                    <a:lnTo>
                      <a:pt x="0" y="0"/>
                    </a:lnTo>
                    <a:lnTo>
                      <a:pt x="0" y="153972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rot="5400000" flipH="1">
                <a:off x="11167101" y="3085603"/>
                <a:ext cx="1373592" cy="686796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624320" y="1904640"/>
            <a:ext cx="9753600" cy="3394560"/>
          </a:xfrm>
        </p:spPr>
        <p:txBody>
          <a:bodyPr anchor="b">
            <a:normAutofit/>
          </a:bodyPr>
          <a:lstStyle>
            <a:lvl1pPr algn="ctr">
              <a:defRPr sz="64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624245" y="5493625"/>
            <a:ext cx="9753600" cy="2355314"/>
          </a:xfrm>
        </p:spPr>
        <p:txBody>
          <a:bodyPr>
            <a:normAutofit/>
          </a:bodyPr>
          <a:lstStyle>
            <a:lvl1pPr marL="304800" indent="-30480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70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1595479" y="3035455"/>
            <a:ext cx="710481" cy="947308"/>
          </a:xfrm>
          <a:prstGeom prst="rect">
            <a:avLst/>
          </a:prstGeom>
          <a:solidFill>
            <a:schemeClr val="accent1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25744" y="1047132"/>
            <a:ext cx="1153312" cy="768875"/>
          </a:xfrm>
          <a:prstGeom prst="rect">
            <a:avLst/>
          </a:prstGeom>
        </p:spPr>
      </p:pic>
      <p:sp>
        <p:nvSpPr>
          <p:cNvPr id="24" name="任意多边形: 形状 23"/>
          <p:cNvSpPr/>
          <p:nvPr userDrawn="1">
            <p:custDataLst>
              <p:tags r:id="rId8"/>
            </p:custDataLst>
          </p:nvPr>
        </p:nvSpPr>
        <p:spPr>
          <a:xfrm rot="18900000">
            <a:off x="5227567" y="-1583522"/>
            <a:ext cx="2577734" cy="3489904"/>
          </a:xfrm>
          <a:custGeom>
            <a:avLst/>
            <a:gdLst>
              <a:gd name="connsiteX0" fmla="*/ 0 w 2595753"/>
              <a:gd name="connsiteY0" fmla="*/ 0 h 2595753"/>
              <a:gd name="connsiteX1" fmla="*/ 2595753 w 2595753"/>
              <a:gd name="connsiteY1" fmla="*/ 2595753 h 2595753"/>
              <a:gd name="connsiteX2" fmla="*/ 0 w 2595753"/>
              <a:gd name="connsiteY2" fmla="*/ 2595753 h 259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5753" h="2595753">
                <a:moveTo>
                  <a:pt x="0" y="0"/>
                </a:moveTo>
                <a:lnTo>
                  <a:pt x="2595753" y="2595753"/>
                </a:lnTo>
                <a:lnTo>
                  <a:pt x="0" y="2595753"/>
                </a:lnTo>
                <a:close/>
              </a:path>
            </a:pathLst>
          </a:custGeom>
          <a:noFill/>
          <a:ln w="254000" cap="rnd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10877034" y="5003059"/>
            <a:ext cx="1148374" cy="1503603"/>
            <a:chOff x="10197219" y="3517776"/>
            <a:chExt cx="1076601" cy="1057221"/>
          </a:xfrm>
          <a:solidFill>
            <a:schemeClr val="accent2"/>
          </a:solidFill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10607744" y="3517776"/>
              <a:ext cx="666076" cy="6660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10197219" y="4157579"/>
              <a:ext cx="417418" cy="4174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13358" y="8624836"/>
            <a:ext cx="1034214" cy="689476"/>
          </a:xfrm>
          <a:prstGeom prst="rect">
            <a:avLst/>
          </a:prstGeom>
        </p:spPr>
      </p:pic>
      <p:sp>
        <p:nvSpPr>
          <p:cNvPr id="14" name="矩形 13"/>
          <p:cNvSpPr/>
          <p:nvPr userDrawn="1">
            <p:custDataLst>
              <p:tags r:id="rId13"/>
            </p:custDataLst>
          </p:nvPr>
        </p:nvSpPr>
        <p:spPr>
          <a:xfrm>
            <a:off x="1950720" y="3536583"/>
            <a:ext cx="9172448" cy="17664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5724596" y="6796585"/>
            <a:ext cx="1555605" cy="61190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40" indent="0">
              <a:buNone/>
              <a:defRPr/>
            </a:lvl2pPr>
            <a:lvl3pPr marL="1300480" indent="0">
              <a:buNone/>
              <a:defRPr/>
            </a:lvl3pPr>
            <a:lvl4pPr marL="1950720" indent="0">
              <a:buNone/>
              <a:defRPr/>
            </a:lvl4pPr>
            <a:lvl5pPr marL="260096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5724596" y="7607777"/>
            <a:ext cx="1555605" cy="61190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650240" indent="0">
              <a:buNone/>
              <a:defRPr/>
            </a:lvl2pPr>
            <a:lvl3pPr marL="1300480" indent="0">
              <a:buNone/>
              <a:defRPr/>
            </a:lvl3pPr>
            <a:lvl4pPr marL="1950720" indent="0">
              <a:buNone/>
              <a:defRPr/>
            </a:lvl4pPr>
            <a:lvl5pPr marL="260096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2183898" y="3503084"/>
            <a:ext cx="8637004" cy="176386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68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2183898" y="5369947"/>
            <a:ext cx="8637004" cy="1352511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3415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650240" indent="0" algn="ctr">
              <a:buNone/>
              <a:defRPr sz="2845"/>
            </a:lvl2pPr>
            <a:lvl3pPr marL="1300480" indent="0" algn="ctr">
              <a:buNone/>
              <a:defRPr sz="2560"/>
            </a:lvl3pPr>
            <a:lvl4pPr marL="1950720" indent="0" algn="ctr">
              <a:buNone/>
              <a:defRPr sz="2275"/>
            </a:lvl4pPr>
            <a:lvl5pPr marL="2600960" indent="0" algn="ctr">
              <a:buNone/>
              <a:defRPr sz="2275"/>
            </a:lvl5pPr>
            <a:lvl6pPr marL="3251200" indent="0" algn="ctr">
              <a:buNone/>
              <a:defRPr sz="2275"/>
            </a:lvl6pPr>
            <a:lvl7pPr marL="3901440" indent="0" algn="ctr">
              <a:buNone/>
              <a:defRPr sz="2275"/>
            </a:lvl7pPr>
            <a:lvl8pPr marL="4551680" indent="0" algn="ctr">
              <a:buNone/>
              <a:defRPr sz="2275"/>
            </a:lvl8pPr>
            <a:lvl9pPr marL="5201920" indent="0" algn="ctr">
              <a:buNone/>
              <a:defRPr sz="227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256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714541" y="1354678"/>
            <a:ext cx="11575719" cy="7664223"/>
          </a:xfrm>
        </p:spPr>
        <p:txBody>
          <a:bodyPr vert="horz" lIns="101600" tIns="0" rIns="82550" bIns="0" rtlCol="0">
            <a:noAutofit/>
          </a:bodyPr>
          <a:lstStyle>
            <a:lvl1pPr marL="243840" marR="0" lvl="0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731520" marR="0" lvl="1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219200" marR="0" lvl="2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706880" marR="0" lvl="3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194560" marR="0" lvl="4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714541" y="1354678"/>
            <a:ext cx="11575719" cy="7664223"/>
          </a:xfrm>
        </p:spPr>
        <p:txBody>
          <a:bodyPr vert="horz" lIns="101600" tIns="0" rIns="82550" bIns="0" rtlCol="0">
            <a:noAutofit/>
          </a:bodyPr>
          <a:lstStyle>
            <a:lvl1pPr marL="325120" marR="0" lvl="0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975360" marR="0" lvl="1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625600" marR="0" lvl="2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2275840" marR="0" lvl="3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926080" marR="0" lvl="4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3092099"/>
            <a:ext cx="13004800" cy="3569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11843296" y="7139281"/>
            <a:ext cx="528863" cy="7051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4"/>
            </p:custDataLst>
          </p:nvPr>
        </p:nvSpPr>
        <p:spPr>
          <a:xfrm>
            <a:off x="11506949" y="7844432"/>
            <a:ext cx="331429" cy="441906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1369655" y="2352720"/>
            <a:ext cx="10168645" cy="50074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6"/>
            </p:custDataLst>
          </p:nvPr>
        </p:nvSpPr>
        <p:spPr>
          <a:xfrm>
            <a:off x="1105223" y="1443730"/>
            <a:ext cx="528863" cy="7051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7"/>
            </p:custDataLst>
          </p:nvPr>
        </p:nvSpPr>
        <p:spPr>
          <a:xfrm>
            <a:off x="768877" y="2148881"/>
            <a:ext cx="331429" cy="441906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145789" y="5575378"/>
            <a:ext cx="5038851" cy="65325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275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50240" indent="0">
              <a:buNone/>
              <a:defRPr sz="2845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 rotWithShape="1">
          <a:blip r:embed="rId13">
            <a:alphaModFix amt="50000"/>
          </a:blip>
          <a:srcRect/>
          <a:stretch>
            <a:fillRect/>
          </a:stretch>
        </p:blipFill>
        <p:spPr>
          <a:xfrm>
            <a:off x="-1" y="3096236"/>
            <a:ext cx="3728948" cy="3569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145788" y="4222669"/>
            <a:ext cx="5038851" cy="122872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569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-6096" y="0"/>
            <a:ext cx="14083115" cy="9488988"/>
            <a:chOff x="-9" y="0"/>
            <a:chExt cx="20792" cy="10507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9" y="0"/>
              <a:ext cx="1987" cy="1505"/>
              <a:chOff x="-5475" y="-1"/>
              <a:chExt cx="1261620" cy="955745"/>
            </a:xfrm>
          </p:grpSpPr>
          <p:sp>
            <p:nvSpPr>
              <p:cNvPr id="10" name="直角三角形 9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-5475" y="-1"/>
                <a:ext cx="1261620" cy="955745"/>
              </a:xfrm>
              <a:prstGeom prst="rtTriangle">
                <a:avLst/>
              </a:prstGeom>
              <a:solidFill>
                <a:schemeClr val="accent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" name="直角三角形 10"/>
              <p:cNvSpPr/>
              <p:nvPr>
                <p:custDataLst>
                  <p:tags r:id="rId5"/>
                </p:custDataLst>
              </p:nvPr>
            </p:nvSpPr>
            <p:spPr>
              <a:xfrm flipV="1">
                <a:off x="-5475" y="-1"/>
                <a:ext cx="1103411" cy="835893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18349" y="8087"/>
              <a:ext cx="2434" cy="2420"/>
              <a:chOff x="11651622" y="5135282"/>
              <a:chExt cx="1545463" cy="1536385"/>
            </a:xfrm>
          </p:grpSpPr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2700000">
                <a:off x="11660700" y="5135282"/>
                <a:ext cx="1536385" cy="1536385"/>
              </a:xfrm>
              <a:custGeom>
                <a:avLst/>
                <a:gdLst>
                  <a:gd name="connsiteX0" fmla="*/ 0 w 1536385"/>
                  <a:gd name="connsiteY0" fmla="*/ 0 h 1536385"/>
                  <a:gd name="connsiteX1" fmla="*/ 1536385 w 1536385"/>
                  <a:gd name="connsiteY1" fmla="*/ 1536385 h 1536385"/>
                  <a:gd name="connsiteX2" fmla="*/ 0 w 1536385"/>
                  <a:gd name="connsiteY2" fmla="*/ 1536385 h 15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385" h="1536385">
                    <a:moveTo>
                      <a:pt x="0" y="0"/>
                    </a:moveTo>
                    <a:lnTo>
                      <a:pt x="1536385" y="1536385"/>
                    </a:lnTo>
                    <a:lnTo>
                      <a:pt x="0" y="153638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11381315" y="563316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714592" y="1354678"/>
            <a:ext cx="5635458" cy="7664223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5024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30048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95072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60096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54802" y="1354678"/>
            <a:ext cx="5635458" cy="7664223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sz="227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50240" indent="0">
              <a:buNone/>
              <a:defRPr sz="227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300480" indent="0">
              <a:buNone/>
              <a:defRPr sz="227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950720" indent="0">
              <a:buNone/>
              <a:defRPr sz="227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600960" indent="0">
              <a:buNone/>
              <a:defRPr sz="227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11" name="组合 1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714592" y="1354678"/>
            <a:ext cx="5635458" cy="5418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84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714587" y="2000391"/>
            <a:ext cx="5635413" cy="7018314"/>
          </a:xfrm>
        </p:spPr>
        <p:txBody>
          <a:bodyPr vert="horz" lIns="101600" tIns="0" rIns="82550" bIns="0" rtlCol="0">
            <a:noAutofit/>
          </a:bodyPr>
          <a:lstStyle>
            <a:lvl1pPr marL="325120" marR="0" lvl="0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975360" marR="0" lvl="1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625600" marR="0" lvl="2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2275840" marR="0" lvl="3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926080" marR="0" lvl="4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651467" y="1354678"/>
            <a:ext cx="5635458" cy="5418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84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651467" y="2000391"/>
            <a:ext cx="5635458" cy="7018314"/>
          </a:xfrm>
        </p:spPr>
        <p:txBody>
          <a:bodyPr vert="horz" lIns="101600" tIns="0" rIns="82550" bIns="0" rtlCol="0">
            <a:noAutofit/>
          </a:bodyPr>
          <a:lstStyle>
            <a:lvl1pPr marL="325120" marR="0" lvl="0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975360" marR="0" lvl="1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625600" marR="0" lvl="2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2275840" marR="0" lvl="3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926080" marR="0" lvl="4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17122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684828" y="774754"/>
            <a:ext cx="4171220" cy="8978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1071" y="774754"/>
            <a:ext cx="4171220" cy="89788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77610" y="630372"/>
            <a:ext cx="7212651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92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714592" y="1354678"/>
            <a:ext cx="5635458" cy="7664223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975360" marR="0" lvl="1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27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625600" marR="0" lvl="2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2275840" marR="0" lvl="3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926080" marR="0" lvl="4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654853" y="1354678"/>
            <a:ext cx="5635458" cy="7664223"/>
          </a:xfrm>
        </p:spPr>
        <p:txBody>
          <a:bodyPr vert="horz" lIns="101600" tIns="0" rIns="82550" bIns="0" rtlCol="0">
            <a:normAutofit/>
          </a:bodyPr>
          <a:lstStyle>
            <a:lvl1pPr marL="325120" marR="0" lvl="0" indent="-32512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27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8" name="组合 7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1275877" y="1354678"/>
            <a:ext cx="1014383" cy="7664223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3415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714587" y="1354667"/>
            <a:ext cx="10483308" cy="7664223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714592" y="1354678"/>
            <a:ext cx="11575719" cy="7664223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5620686" y="8413463"/>
            <a:ext cx="1763426" cy="2351236"/>
            <a:chOff x="5269393" y="5915716"/>
            <a:chExt cx="1653212" cy="1653213"/>
          </a:xfrm>
        </p:grpSpPr>
        <p:sp>
          <p:nvSpPr>
            <p:cNvPr id="7" name="任意多边形: 形状 6"/>
            <p:cNvSpPr/>
            <p:nvPr>
              <p:custDataLst>
                <p:tags r:id="rId6"/>
              </p:custDataLst>
            </p:nvPr>
          </p:nvSpPr>
          <p:spPr>
            <a:xfrm rot="8100000">
              <a:off x="5269393" y="5915716"/>
              <a:ext cx="1653212" cy="1653213"/>
            </a:xfrm>
            <a:custGeom>
              <a:avLst/>
              <a:gdLst>
                <a:gd name="connsiteX0" fmla="*/ 0 w 1653212"/>
                <a:gd name="connsiteY0" fmla="*/ 1653213 h 1653213"/>
                <a:gd name="connsiteX1" fmla="*/ 0 w 1653212"/>
                <a:gd name="connsiteY1" fmla="*/ 0 h 1653213"/>
                <a:gd name="connsiteX2" fmla="*/ 1653212 w 1653212"/>
                <a:gd name="connsiteY2" fmla="*/ 1653213 h 165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3212" h="1653213">
                  <a:moveTo>
                    <a:pt x="0" y="1653213"/>
                  </a:moveTo>
                  <a:lnTo>
                    <a:pt x="0" y="0"/>
                  </a:lnTo>
                  <a:lnTo>
                    <a:pt x="1653212" y="1653213"/>
                  </a:lnTo>
                  <a:close/>
                </a:path>
              </a:pathLst>
            </a:custGeom>
            <a:noFill/>
            <a:ln w="2540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 rot="10800000">
              <a:off x="5555385" y="6317385"/>
              <a:ext cx="1081230" cy="540615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 userDrawn="1">
            <p:custDataLst>
              <p:tags r:id="rId9"/>
            </p:custDataLst>
          </p:nvPr>
        </p:nvGrpSpPr>
        <p:grpSpPr>
          <a:xfrm>
            <a:off x="2933561" y="2867561"/>
            <a:ext cx="865210" cy="1147056"/>
            <a:chOff x="2750213" y="2016254"/>
            <a:chExt cx="811134" cy="806524"/>
          </a:xfrm>
        </p:grpSpPr>
        <p:sp>
          <p:nvSpPr>
            <p:cNvPr id="10" name="矩形 9"/>
            <p:cNvSpPr/>
            <p:nvPr>
              <p:custDataLst>
                <p:tags r:id="rId10"/>
              </p:custDataLst>
            </p:nvPr>
          </p:nvSpPr>
          <p:spPr>
            <a:xfrm>
              <a:off x="3065538" y="2016254"/>
              <a:ext cx="495809" cy="495809"/>
            </a:xfrm>
            <a:prstGeom prst="rect">
              <a:avLst/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>
              <a:off x="2750213" y="2512063"/>
              <a:ext cx="310715" cy="310715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" name="矩形 11"/>
          <p:cNvSpPr/>
          <p:nvPr userDrawn="1">
            <p:custDataLst>
              <p:tags r:id="rId12"/>
            </p:custDataLst>
          </p:nvPr>
        </p:nvSpPr>
        <p:spPr>
          <a:xfrm>
            <a:off x="9433500" y="5563891"/>
            <a:ext cx="331429" cy="4419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3"/>
            </p:custDataLst>
          </p:nvPr>
        </p:nvSpPr>
        <p:spPr>
          <a:xfrm>
            <a:off x="3818390" y="3935687"/>
            <a:ext cx="5691370" cy="1707135"/>
          </a:xfrm>
        </p:spPr>
        <p:txBody>
          <a:bodyPr vert="horz" lIns="90000" tIns="46800" rIns="90000" bIns="468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11095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3092099"/>
            <a:ext cx="13004800" cy="3569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11843296" y="7139281"/>
            <a:ext cx="528863" cy="7051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1506949" y="7844432"/>
            <a:ext cx="331429" cy="441906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369655" y="2352720"/>
            <a:ext cx="10168645" cy="500744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105223" y="1443730"/>
            <a:ext cx="528863" cy="7051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768877" y="2148881"/>
            <a:ext cx="331429" cy="441906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4145789" y="5575378"/>
            <a:ext cx="5038851" cy="653254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705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8768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2pPr>
            <a:lvl3pPr marL="9753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4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4pPr>
            <a:lvl5pPr marL="195072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5pPr>
            <a:lvl6pPr marL="243840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6pPr>
            <a:lvl7pPr marL="292608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7pPr>
            <a:lvl8pPr marL="341376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8pPr>
            <a:lvl9pPr marL="3901440" indent="0">
              <a:buNone/>
              <a:defRPr sz="17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>
            <a:alphaModFix amt="50000"/>
          </a:blip>
          <a:srcRect/>
          <a:stretch>
            <a:fillRect/>
          </a:stretch>
        </p:blipFill>
        <p:spPr>
          <a:xfrm>
            <a:off x="-1" y="3096236"/>
            <a:ext cx="3728948" cy="3569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4145788" y="4222669"/>
            <a:ext cx="5038851" cy="1228722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265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94080" y="1129708"/>
            <a:ext cx="11216640" cy="768688"/>
          </a:xfrm>
        </p:spPr>
        <p:txBody>
          <a:bodyPr>
            <a:normAutofit/>
          </a:bodyPr>
          <a:lstStyle>
            <a:lvl1pPr>
              <a:defRPr sz="313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6"/>
            </p:custDataLst>
          </p:nvPr>
        </p:nvGrpSpPr>
        <p:grpSpPr>
          <a:xfrm>
            <a:off x="-6096" y="0"/>
            <a:ext cx="14083115" cy="9488988"/>
            <a:chOff x="-9" y="0"/>
            <a:chExt cx="20792" cy="10507"/>
          </a:xfrm>
        </p:grpSpPr>
        <p:grpSp>
          <p:nvGrpSpPr>
            <p:cNvPr id="6" name="组合 5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9" y="0"/>
              <a:ext cx="1987" cy="1505"/>
              <a:chOff x="-5475" y="-1"/>
              <a:chExt cx="1261620" cy="955745"/>
            </a:xfrm>
          </p:grpSpPr>
          <p:sp>
            <p:nvSpPr>
              <p:cNvPr id="9" name="直角三角形 8"/>
              <p:cNvSpPr/>
              <p:nvPr>
                <p:custDataLst>
                  <p:tags r:id="rId8"/>
                </p:custDataLst>
              </p:nvPr>
            </p:nvSpPr>
            <p:spPr>
              <a:xfrm flipV="1">
                <a:off x="-5475" y="-1"/>
                <a:ext cx="1261620" cy="955745"/>
              </a:xfrm>
              <a:prstGeom prst="rtTriangle">
                <a:avLst/>
              </a:prstGeom>
              <a:solidFill>
                <a:schemeClr val="accent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0" name="直角三角形 9"/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-5475" y="-1"/>
                <a:ext cx="1103411" cy="835893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8349" y="8087"/>
              <a:ext cx="2434" cy="2420"/>
              <a:chOff x="11651622" y="5135282"/>
              <a:chExt cx="1545463" cy="1536385"/>
            </a:xfrm>
          </p:grpSpPr>
          <p:sp>
            <p:nvSpPr>
              <p:cNvPr id="13" name="任意多边形: 形状 12"/>
              <p:cNvSpPr/>
              <p:nvPr>
                <p:custDataLst>
                  <p:tags r:id="rId11"/>
                </p:custDataLst>
              </p:nvPr>
            </p:nvSpPr>
            <p:spPr>
              <a:xfrm rot="2700000">
                <a:off x="11660700" y="5135282"/>
                <a:ext cx="1536385" cy="1536385"/>
              </a:xfrm>
              <a:custGeom>
                <a:avLst/>
                <a:gdLst>
                  <a:gd name="connsiteX0" fmla="*/ 0 w 1536385"/>
                  <a:gd name="connsiteY0" fmla="*/ 0 h 1536385"/>
                  <a:gd name="connsiteX1" fmla="*/ 1536385 w 1536385"/>
                  <a:gd name="connsiteY1" fmla="*/ 1536385 h 1536385"/>
                  <a:gd name="connsiteX2" fmla="*/ 0 w 1536385"/>
                  <a:gd name="connsiteY2" fmla="*/ 1536385 h 15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385" h="1536385">
                    <a:moveTo>
                      <a:pt x="0" y="0"/>
                    </a:moveTo>
                    <a:lnTo>
                      <a:pt x="1536385" y="1536385"/>
                    </a:lnTo>
                    <a:lnTo>
                      <a:pt x="0" y="153638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11381315" y="5633166"/>
                <a:ext cx="1081230" cy="54061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312320" y="432640"/>
            <a:ext cx="12380160" cy="8888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6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8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 userDrawn="1">
              <p:custDataLst>
                <p:tags r:id="rId11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12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367040" y="1776640"/>
            <a:ext cx="10268160" cy="1029120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4550" b="1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15"/>
            </p:custDataLst>
          </p:nvPr>
        </p:nvSpPr>
        <p:spPr>
          <a:xfrm>
            <a:off x="1366521" y="3077120"/>
            <a:ext cx="10268373" cy="4899840"/>
          </a:xfrm>
        </p:spPr>
        <p:txBody>
          <a:bodyPr>
            <a:normAutofit/>
          </a:bodyPr>
          <a:lstStyle>
            <a:lvl1pPr marL="406400" indent="-406400">
              <a:buFont typeface="Arial" panose="020B0604020202020204" pitchFamily="34" charset="0"/>
              <a:buChar char="•"/>
              <a:defRPr sz="2275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5145024" cy="975450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flipH="1">
            <a:off x="220438" y="7993220"/>
            <a:ext cx="1081180" cy="1433380"/>
            <a:chOff x="267875" y="162991"/>
            <a:chExt cx="811134" cy="806524"/>
          </a:xfrm>
        </p:grpSpPr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583200" y="162991"/>
              <a:ext cx="495809" cy="495809"/>
            </a:xfrm>
            <a:prstGeom prst="rect">
              <a:avLst/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>
              <a:off x="267875" y="658800"/>
              <a:ext cx="310715" cy="310715"/>
            </a:xfrm>
            <a:prstGeom prst="rect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621792" y="1095474"/>
            <a:ext cx="4223851" cy="1254421"/>
          </a:xfrm>
        </p:spPr>
        <p:txBody>
          <a:bodyPr anchor="ctr">
            <a:normAutofit/>
          </a:bodyPr>
          <a:lstStyle>
            <a:lvl1pPr>
              <a:defRPr sz="455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25856" y="2508843"/>
            <a:ext cx="4220464" cy="5821454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441280" y="1095023"/>
            <a:ext cx="6912000" cy="723617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3004800" cy="378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11205081" y="-818800"/>
            <a:ext cx="1281818" cy="1709090"/>
            <a:chOff x="10504763" y="-597753"/>
            <a:chExt cx="1201704" cy="1201704"/>
          </a:xfrm>
        </p:grpSpPr>
        <p:sp>
          <p:nvSpPr>
            <p:cNvPr id="17" name="任意多边形: 形状 16"/>
            <p:cNvSpPr/>
            <p:nvPr>
              <p:custDataLst>
                <p:tags r:id="rId4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52800" y="1111040"/>
            <a:ext cx="11708160" cy="890880"/>
          </a:xfrm>
        </p:spPr>
        <p:txBody>
          <a:bodyPr anchor="ctr"/>
          <a:lstStyle>
            <a:lvl1pPr algn="ctr">
              <a:defRPr sz="512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1"/>
            </p:custDataLst>
          </p:nvPr>
        </p:nvSpPr>
        <p:spPr>
          <a:xfrm>
            <a:off x="652800" y="2360320"/>
            <a:ext cx="11707707" cy="11776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2"/>
            </p:custDataLst>
          </p:nvPr>
        </p:nvSpPr>
        <p:spPr>
          <a:xfrm>
            <a:off x="653627" y="3993600"/>
            <a:ext cx="11696640" cy="487936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205081" y="-803132"/>
            <a:ext cx="1281818" cy="1709090"/>
            <a:chOff x="10504763" y="-597753"/>
            <a:chExt cx="1201704" cy="1201704"/>
          </a:xfrm>
        </p:grpSpPr>
        <p:sp>
          <p:nvSpPr>
            <p:cNvPr id="14" name="任意多边形: 形状 13"/>
            <p:cNvSpPr/>
            <p:nvPr>
              <p:custDataLst>
                <p:tags r:id="rId3"/>
              </p:custDataLst>
            </p:nvPr>
          </p:nvSpPr>
          <p:spPr>
            <a:xfrm rot="18900000">
              <a:off x="10504763" y="-597753"/>
              <a:ext cx="1201704" cy="1201704"/>
            </a:xfrm>
            <a:custGeom>
              <a:avLst/>
              <a:gdLst>
                <a:gd name="connsiteX0" fmla="*/ 0 w 1201704"/>
                <a:gd name="connsiteY0" fmla="*/ 0 h 1201704"/>
                <a:gd name="connsiteX1" fmla="*/ 1201704 w 1201704"/>
                <a:gd name="connsiteY1" fmla="*/ 1201704 h 1201704"/>
                <a:gd name="connsiteX2" fmla="*/ 0 w 1201704"/>
                <a:gd name="connsiteY2" fmla="*/ 1201703 h 120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704" h="1201704">
                  <a:moveTo>
                    <a:pt x="0" y="0"/>
                  </a:moveTo>
                  <a:lnTo>
                    <a:pt x="1201704" y="1201704"/>
                  </a:lnTo>
                  <a:lnTo>
                    <a:pt x="0" y="1201703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564998" y="3099"/>
              <a:ext cx="1081230" cy="54061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 userDrawn="1">
            <p:custDataLst>
              <p:tags r:id="rId6"/>
            </p:custDataLst>
          </p:nvPr>
        </p:nvSpPr>
        <p:spPr>
          <a:xfrm>
            <a:off x="0" y="7170704"/>
            <a:ext cx="13004800" cy="260095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45120" y="952320"/>
            <a:ext cx="11708160" cy="803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55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1"/>
            </p:custDataLst>
          </p:nvPr>
        </p:nvSpPr>
        <p:spPr>
          <a:xfrm>
            <a:off x="645159" y="2391040"/>
            <a:ext cx="11723520" cy="4567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2"/>
            </p:custDataLst>
          </p:nvPr>
        </p:nvSpPr>
        <p:spPr>
          <a:xfrm>
            <a:off x="633600" y="7367680"/>
            <a:ext cx="11735040" cy="143872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2326407" y="7236147"/>
            <a:ext cx="1285075" cy="1713434"/>
            <a:chOff x="11567024" y="5087916"/>
            <a:chExt cx="1204758" cy="1204758"/>
          </a:xfrm>
        </p:grpSpPr>
        <p:sp>
          <p:nvSpPr>
            <p:cNvPr id="19" name="任意多边形: 形状 18"/>
            <p:cNvSpPr/>
            <p:nvPr>
              <p:custDataLst>
                <p:tags r:id="rId3"/>
              </p:custDataLst>
            </p:nvPr>
          </p:nvSpPr>
          <p:spPr>
            <a:xfrm rot="2700000">
              <a:off x="11567024" y="5087916"/>
              <a:ext cx="1204758" cy="1204758"/>
            </a:xfrm>
            <a:custGeom>
              <a:avLst/>
              <a:gdLst>
                <a:gd name="connsiteX0" fmla="*/ 0 w 1204758"/>
                <a:gd name="connsiteY0" fmla="*/ 0 h 1204758"/>
                <a:gd name="connsiteX1" fmla="*/ 1204758 w 1204758"/>
                <a:gd name="connsiteY1" fmla="*/ 1204758 h 1204758"/>
                <a:gd name="connsiteX2" fmla="*/ 1 w 1204758"/>
                <a:gd name="connsiteY2" fmla="*/ 1204757 h 12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4758" h="1204758">
                  <a:moveTo>
                    <a:pt x="0" y="0"/>
                  </a:moveTo>
                  <a:lnTo>
                    <a:pt x="1204758" y="1204758"/>
                  </a:lnTo>
                  <a:lnTo>
                    <a:pt x="1" y="1204757"/>
                  </a:lnTo>
                  <a:close/>
                </a:path>
              </a:pathLst>
            </a:custGeom>
            <a:noFill/>
            <a:ln w="76200" cap="rnd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5400000">
              <a:off x="11367340" y="5419986"/>
              <a:ext cx="1081230" cy="540615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3004800" cy="130049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618240" y="337920"/>
            <a:ext cx="11773440" cy="62857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41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8"/>
            </p:custDataLst>
          </p:nvPr>
        </p:nvSpPr>
        <p:spPr>
          <a:xfrm>
            <a:off x="618240" y="2365440"/>
            <a:ext cx="5698560" cy="411648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2"/>
            </p:custDataLst>
          </p:nvPr>
        </p:nvSpPr>
        <p:spPr>
          <a:xfrm>
            <a:off x="6658560" y="2365440"/>
            <a:ext cx="5725440" cy="411648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5"/>
            <p:custDataLst>
              <p:tags r:id="rId13"/>
            </p:custDataLst>
          </p:nvPr>
        </p:nvSpPr>
        <p:spPr>
          <a:xfrm>
            <a:off x="610560" y="6850560"/>
            <a:ext cx="5698560" cy="1111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6"/>
            <p:custDataLst>
              <p:tags r:id="rId14"/>
            </p:custDataLst>
          </p:nvPr>
        </p:nvSpPr>
        <p:spPr>
          <a:xfrm>
            <a:off x="6670080" y="6845440"/>
            <a:ext cx="5725440" cy="111104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1364230"/>
            <a:ext cx="13004800" cy="702514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8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grpSp>
        <p:nvGrpSpPr>
          <p:cNvPr id="9" name="组合 8"/>
          <p:cNvGrpSpPr/>
          <p:nvPr userDrawn="1">
            <p:custDataLst>
              <p:tags r:id="rId3"/>
            </p:custDataLst>
          </p:nvPr>
        </p:nvGrpSpPr>
        <p:grpSpPr>
          <a:xfrm>
            <a:off x="-782997" y="3782229"/>
            <a:ext cx="14576891" cy="2189141"/>
            <a:chOff x="-1156" y="4188"/>
            <a:chExt cx="21521" cy="2424"/>
          </a:xfrm>
        </p:grpSpPr>
        <p:grpSp>
          <p:nvGrpSpPr>
            <p:cNvPr id="8" name="组合 7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-1156" y="4198"/>
              <a:ext cx="2404" cy="2404"/>
              <a:chOff x="-777867" y="2665679"/>
              <a:chExt cx="1526642" cy="1526642"/>
            </a:xfrm>
          </p:grpSpPr>
          <p:sp>
            <p:nvSpPr>
              <p:cNvPr id="22" name="任意多边形: 形状 21"/>
              <p:cNvSpPr/>
              <p:nvPr>
                <p:custDataLst>
                  <p:tags r:id="rId5"/>
                </p:custDataLst>
              </p:nvPr>
            </p:nvSpPr>
            <p:spPr>
              <a:xfrm rot="13500000">
                <a:off x="-777867" y="2665679"/>
                <a:ext cx="1526642" cy="1526642"/>
              </a:xfrm>
              <a:custGeom>
                <a:avLst/>
                <a:gdLst>
                  <a:gd name="connsiteX0" fmla="*/ 1526642 w 1526642"/>
                  <a:gd name="connsiteY0" fmla="*/ 1526642 h 1526642"/>
                  <a:gd name="connsiteX1" fmla="*/ 0 w 1526642"/>
                  <a:gd name="connsiteY1" fmla="*/ 1526642 h 1526642"/>
                  <a:gd name="connsiteX2" fmla="*/ 0 w 1526642"/>
                  <a:gd name="connsiteY2" fmla="*/ 0 h 1526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26642" h="1526642">
                    <a:moveTo>
                      <a:pt x="1526642" y="1526642"/>
                    </a:moveTo>
                    <a:lnTo>
                      <a:pt x="0" y="152664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-357944" y="3085603"/>
                <a:ext cx="1373592" cy="686796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7941" y="4188"/>
              <a:ext cx="2425" cy="2425"/>
              <a:chOff x="11425666" y="2659138"/>
              <a:chExt cx="1539725" cy="1539725"/>
            </a:xfrm>
          </p:grpSpPr>
          <p:sp>
            <p:nvSpPr>
              <p:cNvPr id="20" name="任意多边形: 形状 19"/>
              <p:cNvSpPr/>
              <p:nvPr>
                <p:custDataLst>
                  <p:tags r:id="rId9"/>
                </p:custDataLst>
              </p:nvPr>
            </p:nvSpPr>
            <p:spPr>
              <a:xfrm rot="8100000" flipH="1">
                <a:off x="11425666" y="2659138"/>
                <a:ext cx="1539725" cy="1539725"/>
              </a:xfrm>
              <a:custGeom>
                <a:avLst/>
                <a:gdLst>
                  <a:gd name="connsiteX0" fmla="*/ 1539725 w 1539725"/>
                  <a:gd name="connsiteY0" fmla="*/ 1539725 h 1539725"/>
                  <a:gd name="connsiteX1" fmla="*/ 0 w 1539725"/>
                  <a:gd name="connsiteY1" fmla="*/ 0 h 1539725"/>
                  <a:gd name="connsiteX2" fmla="*/ 0 w 1539725"/>
                  <a:gd name="connsiteY2" fmla="*/ 1539725 h 153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9725" h="1539725">
                    <a:moveTo>
                      <a:pt x="1539725" y="1539725"/>
                    </a:moveTo>
                    <a:lnTo>
                      <a:pt x="0" y="0"/>
                    </a:lnTo>
                    <a:lnTo>
                      <a:pt x="0" y="153972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18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 rot="5400000" flipH="1">
                <a:off x="11167101" y="3085603"/>
                <a:ext cx="1373592" cy="686796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1"/>
            </p:custDataLst>
          </p:nvPr>
        </p:nvSpPr>
        <p:spPr>
          <a:xfrm>
            <a:off x="1624320" y="1904640"/>
            <a:ext cx="9753600" cy="3394560"/>
          </a:xfrm>
        </p:spPr>
        <p:txBody>
          <a:bodyPr anchor="b">
            <a:normAutofit/>
          </a:bodyPr>
          <a:lstStyle>
            <a:lvl1pPr algn="ctr">
              <a:defRPr sz="8535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5"/>
            </p:custDataLst>
          </p:nvPr>
        </p:nvSpPr>
        <p:spPr>
          <a:xfrm>
            <a:off x="1624245" y="5493625"/>
            <a:ext cx="9753600" cy="2355314"/>
          </a:xfrm>
        </p:spPr>
        <p:txBody>
          <a:bodyPr>
            <a:normAutofit/>
          </a:bodyPr>
          <a:lstStyle>
            <a:lvl1pPr marL="406400" indent="-40640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275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6096" y="0"/>
            <a:ext cx="14083115" cy="9488988"/>
            <a:chOff x="-9" y="0"/>
            <a:chExt cx="20792" cy="10507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9" y="0"/>
              <a:ext cx="1987" cy="1505"/>
              <a:chOff x="-5475" y="-1"/>
              <a:chExt cx="1261620" cy="955745"/>
            </a:xfrm>
          </p:grpSpPr>
          <p:sp>
            <p:nvSpPr>
              <p:cNvPr id="10" name="直角三角形 9"/>
              <p:cNvSpPr/>
              <p:nvPr>
                <p:custDataLst>
                  <p:tags r:id="rId4"/>
                </p:custDataLst>
              </p:nvPr>
            </p:nvSpPr>
            <p:spPr>
              <a:xfrm flipV="1">
                <a:off x="-5475" y="-1"/>
                <a:ext cx="1261620" cy="955745"/>
              </a:xfrm>
              <a:prstGeom prst="rtTriangle">
                <a:avLst/>
              </a:prstGeom>
              <a:solidFill>
                <a:schemeClr val="accent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" name="直角三角形 10"/>
              <p:cNvSpPr/>
              <p:nvPr>
                <p:custDataLst>
                  <p:tags r:id="rId5"/>
                </p:custDataLst>
              </p:nvPr>
            </p:nvSpPr>
            <p:spPr>
              <a:xfrm flipV="1">
                <a:off x="-5475" y="-1"/>
                <a:ext cx="1103411" cy="835893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>
              <p:custDataLst>
                <p:tags r:id="rId6"/>
              </p:custDataLst>
            </p:nvPr>
          </p:nvGrpSpPr>
          <p:grpSpPr>
            <a:xfrm>
              <a:off x="18349" y="8087"/>
              <a:ext cx="2434" cy="2420"/>
              <a:chOff x="11651622" y="5135282"/>
              <a:chExt cx="1545463" cy="1536385"/>
            </a:xfrm>
          </p:grpSpPr>
          <p:sp>
            <p:nvSpPr>
              <p:cNvPr id="13" name="任意多边形: 形状 12"/>
              <p:cNvSpPr/>
              <p:nvPr>
                <p:custDataLst>
                  <p:tags r:id="rId7"/>
                </p:custDataLst>
              </p:nvPr>
            </p:nvSpPr>
            <p:spPr>
              <a:xfrm rot="2700000">
                <a:off x="11660700" y="5135282"/>
                <a:ext cx="1536385" cy="1536385"/>
              </a:xfrm>
              <a:custGeom>
                <a:avLst/>
                <a:gdLst>
                  <a:gd name="connsiteX0" fmla="*/ 0 w 1536385"/>
                  <a:gd name="connsiteY0" fmla="*/ 0 h 1536385"/>
                  <a:gd name="connsiteX1" fmla="*/ 1536385 w 1536385"/>
                  <a:gd name="connsiteY1" fmla="*/ 1536385 h 1536385"/>
                  <a:gd name="connsiteX2" fmla="*/ 0 w 1536385"/>
                  <a:gd name="connsiteY2" fmla="*/ 1536385 h 1536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385" h="1536385">
                    <a:moveTo>
                      <a:pt x="0" y="0"/>
                    </a:moveTo>
                    <a:lnTo>
                      <a:pt x="1536385" y="1536385"/>
                    </a:lnTo>
                    <a:lnTo>
                      <a:pt x="0" y="1536385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11381315" y="563316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1"/>
            </p:custDataLst>
          </p:nvPr>
        </p:nvSpPr>
        <p:spPr>
          <a:xfrm>
            <a:off x="714592" y="1354678"/>
            <a:ext cx="5635458" cy="7664223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8768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97536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46304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95072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6654802" y="1354678"/>
            <a:ext cx="5635458" cy="7664223"/>
          </a:xfrm>
        </p:spPr>
        <p:txBody>
          <a:bodyPr lIns="90170" tIns="46990" rIns="90170" bIns="46990">
            <a:normAutofit/>
          </a:bodyPr>
          <a:lstStyle>
            <a:lvl1pPr marL="0" indent="0">
              <a:buNone/>
              <a:defRPr sz="170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87680" indent="0">
              <a:buNone/>
              <a:defRPr sz="170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75360" indent="0">
              <a:buNone/>
              <a:defRPr sz="170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463040" indent="0">
              <a:buNone/>
              <a:defRPr sz="170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950720" indent="0">
              <a:buNone/>
              <a:defRPr sz="1705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11" name="组合 1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12" name="组合 11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41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1"/>
            </p:custDataLst>
          </p:nvPr>
        </p:nvSpPr>
        <p:spPr>
          <a:xfrm>
            <a:off x="714592" y="1354678"/>
            <a:ext cx="5635458" cy="541871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135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87680" indent="0">
              <a:buNone/>
              <a:defRPr sz="2135" b="1"/>
            </a:lvl2pPr>
            <a:lvl3pPr marL="975360" indent="0">
              <a:buNone/>
              <a:defRPr sz="1920" b="1"/>
            </a:lvl3pPr>
            <a:lvl4pPr marL="1463040" indent="0">
              <a:buNone/>
              <a:defRPr sz="1705" b="1"/>
            </a:lvl4pPr>
            <a:lvl5pPr marL="1950720" indent="0">
              <a:buNone/>
              <a:defRPr sz="1705" b="1"/>
            </a:lvl5pPr>
            <a:lvl6pPr marL="2438400" indent="0">
              <a:buNone/>
              <a:defRPr sz="1705" b="1"/>
            </a:lvl6pPr>
            <a:lvl7pPr marL="2926080" indent="0">
              <a:buNone/>
              <a:defRPr sz="1705" b="1"/>
            </a:lvl7pPr>
            <a:lvl8pPr marL="3413760" indent="0">
              <a:buNone/>
              <a:defRPr sz="1705" b="1"/>
            </a:lvl8pPr>
            <a:lvl9pPr marL="3901440" indent="0">
              <a:buNone/>
              <a:defRPr sz="17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2"/>
            </p:custDataLst>
          </p:nvPr>
        </p:nvSpPr>
        <p:spPr>
          <a:xfrm>
            <a:off x="714587" y="2000391"/>
            <a:ext cx="5635413" cy="7018314"/>
          </a:xfrm>
        </p:spPr>
        <p:txBody>
          <a:bodyPr vert="horz" lIns="101600" tIns="0" rIns="82550" bIns="0" rtlCol="0">
            <a:noAutofit/>
          </a:bodyPr>
          <a:lstStyle>
            <a:lvl1pPr marL="243840" marR="0" lvl="0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731520" marR="0" lvl="1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219200" marR="0" lvl="2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706880" marR="0" lvl="3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194560" marR="0" lvl="4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3"/>
            </p:custDataLst>
          </p:nvPr>
        </p:nvSpPr>
        <p:spPr>
          <a:xfrm>
            <a:off x="6651467" y="1354678"/>
            <a:ext cx="5635458" cy="5418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135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87680" indent="0">
              <a:buNone/>
              <a:defRPr sz="2135" b="1"/>
            </a:lvl2pPr>
            <a:lvl3pPr marL="975360" indent="0">
              <a:buNone/>
              <a:defRPr sz="1920" b="1"/>
            </a:lvl3pPr>
            <a:lvl4pPr marL="1463040" indent="0">
              <a:buNone/>
              <a:defRPr sz="1705" b="1"/>
            </a:lvl4pPr>
            <a:lvl5pPr marL="1950720" indent="0">
              <a:buNone/>
              <a:defRPr sz="1705" b="1"/>
            </a:lvl5pPr>
            <a:lvl6pPr marL="2438400" indent="0">
              <a:buNone/>
              <a:defRPr sz="1705" b="1"/>
            </a:lvl6pPr>
            <a:lvl7pPr marL="2926080" indent="0">
              <a:buNone/>
              <a:defRPr sz="1705" b="1"/>
            </a:lvl7pPr>
            <a:lvl8pPr marL="3413760" indent="0">
              <a:buNone/>
              <a:defRPr sz="1705" b="1"/>
            </a:lvl8pPr>
            <a:lvl9pPr marL="3901440" indent="0">
              <a:buNone/>
              <a:defRPr sz="17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4"/>
            </p:custDataLst>
          </p:nvPr>
        </p:nvSpPr>
        <p:spPr>
          <a:xfrm>
            <a:off x="6651467" y="2000391"/>
            <a:ext cx="5635458" cy="7018314"/>
          </a:xfrm>
        </p:spPr>
        <p:txBody>
          <a:bodyPr vert="horz" lIns="101600" tIns="0" rIns="82550" bIns="0" rtlCol="0">
            <a:noAutofit/>
          </a:bodyPr>
          <a:lstStyle>
            <a:lvl1pPr marL="243840" marR="0" lvl="0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731520" marR="0" lvl="1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219200" marR="0" lvl="2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706880" marR="0" lvl="3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194560" marR="0" lvl="4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4171220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84828" y="774754"/>
            <a:ext cx="4171220" cy="8978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56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1071" y="774754"/>
            <a:ext cx="4171220" cy="89788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077610" y="630372"/>
            <a:ext cx="7212651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9" name="组合 8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714592" y="630377"/>
            <a:ext cx="11575719" cy="628571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1"/>
            </p:custDataLst>
          </p:nvPr>
        </p:nvSpPr>
        <p:spPr>
          <a:xfrm>
            <a:off x="714592" y="1354678"/>
            <a:ext cx="5635458" cy="7664223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731520" marR="0" lvl="1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7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219200" marR="0" lvl="2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706880" marR="0" lvl="3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194560" marR="0" lvl="4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2"/>
            </p:custDataLst>
          </p:nvPr>
        </p:nvSpPr>
        <p:spPr>
          <a:xfrm>
            <a:off x="6654853" y="1354678"/>
            <a:ext cx="5635458" cy="7664223"/>
          </a:xfrm>
        </p:spPr>
        <p:txBody>
          <a:bodyPr vert="horz" lIns="101600" tIns="0" rIns="82550" bIns="0" rtlCol="0">
            <a:normAutofit/>
          </a:bodyPr>
          <a:lstStyle>
            <a:lvl1pPr marL="243840" marR="0" lvl="0" indent="-24384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705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-600795" y="737842"/>
            <a:ext cx="14224677" cy="8211989"/>
            <a:chOff x="-887" y="817"/>
            <a:chExt cx="21001" cy="9093"/>
          </a:xfrm>
        </p:grpSpPr>
        <p:grpSp>
          <p:nvGrpSpPr>
            <p:cNvPr id="8" name="组合 7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-887" y="817"/>
              <a:ext cx="1886" cy="1886"/>
              <a:chOff x="-607130" y="518771"/>
              <a:chExt cx="1197505" cy="1197505"/>
            </a:xfrm>
          </p:grpSpPr>
          <p:sp>
            <p:nvSpPr>
              <p:cNvPr id="20" name="任意多边形: 形状 19"/>
              <p:cNvSpPr/>
              <p:nvPr>
                <p:custDataLst>
                  <p:tags r:id="rId4"/>
                </p:custDataLst>
              </p:nvPr>
            </p:nvSpPr>
            <p:spPr>
              <a:xfrm rot="13500000">
                <a:off x="-607130" y="518771"/>
                <a:ext cx="1197505" cy="1197505"/>
              </a:xfrm>
              <a:custGeom>
                <a:avLst/>
                <a:gdLst>
                  <a:gd name="connsiteX0" fmla="*/ 1197505 w 1197505"/>
                  <a:gd name="connsiteY0" fmla="*/ 1197505 h 1197505"/>
                  <a:gd name="connsiteX1" fmla="*/ 0 w 1197505"/>
                  <a:gd name="connsiteY1" fmla="*/ 1197505 h 1197505"/>
                  <a:gd name="connsiteX2" fmla="*/ 0 w 1197505"/>
                  <a:gd name="connsiteY2" fmla="*/ 0 h 1197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505" h="1197505">
                    <a:moveTo>
                      <a:pt x="1197505" y="1197505"/>
                    </a:moveTo>
                    <a:lnTo>
                      <a:pt x="0" y="119750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281654" y="847217"/>
                <a:ext cx="1081230" cy="540615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8216" y="8012"/>
              <a:ext cx="1899" cy="1899"/>
              <a:chOff x="11567189" y="5087518"/>
              <a:chExt cx="1205553" cy="1205553"/>
            </a:xfrm>
          </p:grpSpPr>
          <p:sp>
            <p:nvSpPr>
              <p:cNvPr id="22" name="任意多边形: 形状 21"/>
              <p:cNvSpPr/>
              <p:nvPr>
                <p:custDataLst>
                  <p:tags r:id="rId8"/>
                </p:custDataLst>
              </p:nvPr>
            </p:nvSpPr>
            <p:spPr>
              <a:xfrm rot="2700000">
                <a:off x="11567189" y="5087518"/>
                <a:ext cx="1205553" cy="1205553"/>
              </a:xfrm>
              <a:custGeom>
                <a:avLst/>
                <a:gdLst>
                  <a:gd name="connsiteX0" fmla="*/ 0 w 1205553"/>
                  <a:gd name="connsiteY0" fmla="*/ 0 h 1205553"/>
                  <a:gd name="connsiteX1" fmla="*/ 1205553 w 1205553"/>
                  <a:gd name="connsiteY1" fmla="*/ 1205553 h 1205553"/>
                  <a:gd name="connsiteX2" fmla="*/ 1 w 1205553"/>
                  <a:gd name="connsiteY2" fmla="*/ 1205552 h 120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05553" h="1205553">
                    <a:moveTo>
                      <a:pt x="0" y="0"/>
                    </a:moveTo>
                    <a:lnTo>
                      <a:pt x="1205553" y="1205553"/>
                    </a:lnTo>
                    <a:lnTo>
                      <a:pt x="1" y="1205552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zh-CN" altLang="en-US" sz="256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1378357" y="5419986"/>
                <a:ext cx="1081230" cy="540615"/>
              </a:xfrm>
              <a:prstGeom prst="rect">
                <a:avLst/>
              </a:prstGeom>
            </p:spPr>
          </p:pic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0"/>
            </p:custDataLst>
          </p:nvPr>
        </p:nvSpPr>
        <p:spPr>
          <a:xfrm>
            <a:off x="11275877" y="1354678"/>
            <a:ext cx="1014383" cy="7664223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56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1"/>
            </p:custDataLst>
          </p:nvPr>
        </p:nvSpPr>
        <p:spPr>
          <a:xfrm>
            <a:off x="714587" y="1354667"/>
            <a:ext cx="10483308" cy="7664223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01.xml"/><Relationship Id="rId23" Type="http://schemas.openxmlformats.org/officeDocument/2006/relationships/tags" Target="../tags/tag200.xml"/><Relationship Id="rId22" Type="http://schemas.openxmlformats.org/officeDocument/2006/relationships/tags" Target="../tags/tag199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9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402.xml"/><Relationship Id="rId23" Type="http://schemas.openxmlformats.org/officeDocument/2006/relationships/tags" Target="../tags/tag401.xml"/><Relationship Id="rId22" Type="http://schemas.openxmlformats.org/officeDocument/2006/relationships/tags" Target="../tags/tag400.xml"/><Relationship Id="rId21" Type="http://schemas.openxmlformats.org/officeDocument/2006/relationships/tags" Target="../tags/tag399.xml"/><Relationship Id="rId20" Type="http://schemas.openxmlformats.org/officeDocument/2006/relationships/tags" Target="../tags/tag398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397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714541" y="630372"/>
            <a:ext cx="11575719" cy="628571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714541" y="1354678"/>
            <a:ext cx="11575719" cy="766422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938391" y="9030874"/>
            <a:ext cx="2880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390400" y="9030874"/>
            <a:ext cx="4224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9184640" y="9030874"/>
            <a:ext cx="2880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75360" rtl="0" eaLnBrk="1" fontAlgn="auto" latinLnBrk="0" hangingPunct="1">
        <a:lnSpc>
          <a:spcPct val="100000"/>
        </a:lnSpc>
        <a:spcBef>
          <a:spcPct val="0"/>
        </a:spcBef>
        <a:buNone/>
        <a:defRPr sz="256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43840" indent="-243840" algn="l" defTabSz="97536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0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731520" indent="-243840" algn="l" defTabSz="97536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717040" algn="l"/>
        </a:tabLst>
        <a:defRPr sz="170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219200" indent="-243840" algn="l" defTabSz="97536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0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706880" indent="-243840" algn="l" defTabSz="97536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0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194560" indent="-243840" algn="l" defTabSz="97536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70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68224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92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280" indent="-243840" algn="l" defTabSz="975360" rtl="0" eaLnBrk="1" latinLnBrk="0" hangingPunct="1">
        <a:lnSpc>
          <a:spcPct val="90000"/>
        </a:lnSpc>
        <a:spcBef>
          <a:spcPct val="1070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0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8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6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440" algn="l" defTabSz="97536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714541" y="630372"/>
            <a:ext cx="11575719" cy="628571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714541" y="1354678"/>
            <a:ext cx="11575719" cy="7664223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938391" y="9030874"/>
            <a:ext cx="2880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7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390400" y="9030874"/>
            <a:ext cx="4224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7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9184640" y="9030874"/>
            <a:ext cx="2880000" cy="45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7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1300480" rtl="0" eaLnBrk="1" fontAlgn="auto" latinLnBrk="0" hangingPunct="1">
        <a:lnSpc>
          <a:spcPct val="100000"/>
        </a:lnSpc>
        <a:spcBef>
          <a:spcPct val="0"/>
        </a:spcBef>
        <a:buNone/>
        <a:defRPr sz="3415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325120" indent="-325120" algn="l" defTabSz="13004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27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975360" indent="-325120" algn="l" defTabSz="13004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2289175" algn="l"/>
        </a:tabLst>
        <a:defRPr sz="227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625600" indent="-325120" algn="l" defTabSz="13004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27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2275840" indent="-325120" algn="l" defTabSz="13004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27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926080" indent="-325120" algn="l" defTabSz="130048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275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357632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56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80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7040" indent="-325120" algn="l" defTabSz="1300480" rtl="0" eaLnBrk="1" latinLnBrk="0" hangingPunct="1">
        <a:lnSpc>
          <a:spcPct val="90000"/>
        </a:lnSpc>
        <a:spcBef>
          <a:spcPct val="143000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2.xml"/><Relationship Id="rId10" Type="http://schemas.openxmlformats.org/officeDocument/2006/relationships/themeOverride" Target="../theme/themeOverride8.xml"/><Relationship Id="rId1" Type="http://schemas.openxmlformats.org/officeDocument/2006/relationships/tags" Target="../tags/tag42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2.xml"/><Relationship Id="rId7" Type="http://schemas.openxmlformats.org/officeDocument/2006/relationships/themeOverride" Target="../theme/themeOverride9.xml"/><Relationship Id="rId6" Type="http://schemas.openxmlformats.org/officeDocument/2006/relationships/tags" Target="../tags/tag427.xml"/><Relationship Id="rId5" Type="http://schemas.openxmlformats.org/officeDocument/2006/relationships/image" Target="../media/image28.png"/><Relationship Id="rId4" Type="http://schemas.openxmlformats.org/officeDocument/2006/relationships/tags" Target="../tags/tag426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tags" Target="../tags/tag4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7" Type="http://schemas.openxmlformats.org/officeDocument/2006/relationships/themeOverride" Target="../theme/themeOverride10.xml"/><Relationship Id="rId6" Type="http://schemas.openxmlformats.org/officeDocument/2006/relationships/tags" Target="../tags/tag42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4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7" Type="http://schemas.openxmlformats.org/officeDocument/2006/relationships/themeOverride" Target="../theme/themeOverride11.xml"/><Relationship Id="rId6" Type="http://schemas.openxmlformats.org/officeDocument/2006/relationships/tags" Target="../tags/tag43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408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1.xml"/><Relationship Id="rId5" Type="http://schemas.openxmlformats.org/officeDocument/2006/relationships/themeOverride" Target="../theme/themeOverride2.xml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tags" Target="../tags/tag409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32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414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tags" Target="../tags/tag4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2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416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tags" Target="../tags/tag41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hemeOverride" Target="../theme/themeOverride5.xml"/><Relationship Id="rId3" Type="http://schemas.openxmlformats.org/officeDocument/2006/relationships/tags" Target="../tags/tag418.xml"/><Relationship Id="rId2" Type="http://schemas.openxmlformats.org/officeDocument/2006/relationships/image" Target="../media/image11.jpeg"/><Relationship Id="rId1" Type="http://schemas.openxmlformats.org/officeDocument/2006/relationships/tags" Target="../tags/tag4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2.xml"/><Relationship Id="rId6" Type="http://schemas.openxmlformats.org/officeDocument/2006/relationships/themeOverride" Target="../theme/themeOverride6.xml"/><Relationship Id="rId5" Type="http://schemas.openxmlformats.org/officeDocument/2006/relationships/tags" Target="../tags/tag420.xml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41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32.xml"/><Relationship Id="rId7" Type="http://schemas.openxmlformats.org/officeDocument/2006/relationships/themeOverride" Target="../theme/themeOverride7.xml"/><Relationship Id="rId6" Type="http://schemas.openxmlformats.org/officeDocument/2006/relationships/tags" Target="../tags/tag42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4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记录你…"/>
          <p:cNvSpPr txBox="1"/>
          <p:nvPr>
            <p:ph type="body" sz="quarter" idx="13"/>
          </p:nvPr>
        </p:nvSpPr>
        <p:spPr>
          <a:xfrm>
            <a:off x="8967541" y="4570910"/>
            <a:ext cx="1555605" cy="611905"/>
          </a:xfrm>
          <a:prstGeom prst="rect">
            <a:avLst/>
          </a:prstGeom>
        </p:spPr>
        <p:txBody>
          <a:bodyPr/>
          <a:lstStyle/>
          <a:p>
            <a:r>
              <a:t>记录你…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sz="5755">
                <a:latin typeface="+mj-ea"/>
                <a:ea typeface="+mj-ea"/>
                <a:sym typeface="+mn-ea"/>
              </a:rPr>
              <a:t>Sbox</a:t>
            </a:r>
            <a:endParaRPr lang="zh-CN" altLang="en-US">
              <a:latin typeface="+mj-ea"/>
              <a:ea typeface="+mj-ea"/>
            </a:endParaRPr>
          </a:p>
        </p:txBody>
      </p:sp>
      <p:sp>
        <p:nvSpPr>
          <p:cNvPr id="135" name="胡倩溶…"/>
          <p:cNvSpPr txBox="1"/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胡倩溶      宋雅诗</a:t>
            </a:r>
            <a:endParaRPr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商店界面</a:t>
            </a:r>
            <a:endParaRPr lang="zh-CN" altLang="zh-CN"/>
          </a:p>
        </p:txBody>
      </p:sp>
      <p:pic>
        <p:nvPicPr>
          <p:cNvPr id="5" name="图片 4" descr="su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070" y="1095375"/>
            <a:ext cx="1461770" cy="1346200"/>
          </a:xfrm>
          <a:prstGeom prst="rect">
            <a:avLst/>
          </a:prstGeom>
        </p:spPr>
      </p:pic>
      <p:pic>
        <p:nvPicPr>
          <p:cNvPr id="8" name="图片 7" descr="wear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80" y="3309620"/>
            <a:ext cx="1431290" cy="1908810"/>
          </a:xfrm>
          <a:prstGeom prst="rect">
            <a:avLst/>
          </a:prstGeom>
        </p:spPr>
      </p:pic>
      <p:pic>
        <p:nvPicPr>
          <p:cNvPr id="9" name="图片 8" descr="Screenshot_20191204_1218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2349500"/>
            <a:ext cx="2807335" cy="6083300"/>
          </a:xfrm>
          <a:prstGeom prst="rect">
            <a:avLst/>
          </a:prstGeom>
        </p:spPr>
      </p:pic>
      <p:pic>
        <p:nvPicPr>
          <p:cNvPr id="10" name="图片 9" descr="wear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3401695"/>
            <a:ext cx="1362075" cy="1816735"/>
          </a:xfrm>
          <a:prstGeom prst="rect">
            <a:avLst/>
          </a:prstGeom>
        </p:spPr>
      </p:pic>
      <p:pic>
        <p:nvPicPr>
          <p:cNvPr id="11" name="图片 10" descr="wear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905" y="3462655"/>
            <a:ext cx="1271270" cy="1695450"/>
          </a:xfrm>
          <a:prstGeom prst="rect">
            <a:avLst/>
          </a:prstGeom>
        </p:spPr>
      </p:pic>
      <p:pic>
        <p:nvPicPr>
          <p:cNvPr id="12" name="图片 11" descr="wear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780" y="6078855"/>
            <a:ext cx="1416050" cy="1888490"/>
          </a:xfrm>
          <a:prstGeom prst="rect">
            <a:avLst/>
          </a:prstGeom>
        </p:spPr>
      </p:pic>
      <p:pic>
        <p:nvPicPr>
          <p:cNvPr id="13" name="图片 12" descr="wear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8840" y="5767070"/>
            <a:ext cx="1412875" cy="1884045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5" idx="2"/>
          </p:cNvCxnSpPr>
          <p:nvPr/>
        </p:nvCxnSpPr>
        <p:spPr>
          <a:xfrm flipH="1">
            <a:off x="9022715" y="2441575"/>
            <a:ext cx="15240" cy="9950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5" idx="2"/>
            <a:endCxn id="8" idx="0"/>
          </p:cNvCxnSpPr>
          <p:nvPr/>
        </p:nvCxnSpPr>
        <p:spPr>
          <a:xfrm rot="5400000">
            <a:off x="7880985" y="2152015"/>
            <a:ext cx="868045" cy="144653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5400000" flipV="1">
            <a:off x="9470390" y="1947545"/>
            <a:ext cx="1021080" cy="1886585"/>
          </a:xfrm>
          <a:prstGeom prst="bentConnector3">
            <a:avLst>
              <a:gd name="adj1" fmla="val 49969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5" idx="2"/>
            <a:endCxn id="12" idx="0"/>
          </p:cNvCxnSpPr>
          <p:nvPr/>
        </p:nvCxnSpPr>
        <p:spPr>
          <a:xfrm rot="5400000">
            <a:off x="6873240" y="3914140"/>
            <a:ext cx="3637280" cy="692150"/>
          </a:xfrm>
          <a:prstGeom prst="bentConnector3">
            <a:avLst>
              <a:gd name="adj1" fmla="val 11941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5" idx="2"/>
            <a:endCxn id="13" idx="0"/>
          </p:cNvCxnSpPr>
          <p:nvPr/>
        </p:nvCxnSpPr>
        <p:spPr>
          <a:xfrm rot="5400000" flipV="1">
            <a:off x="8094345" y="3385185"/>
            <a:ext cx="3325495" cy="1437640"/>
          </a:xfrm>
          <a:prstGeom prst="bentConnector3">
            <a:avLst>
              <a:gd name="adj1" fmla="val 1349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自己的盒子</a:t>
            </a:r>
            <a:endParaRPr lang="zh-CN" altLang="zh-CN"/>
          </a:p>
        </p:txBody>
      </p:sp>
      <p:pic>
        <p:nvPicPr>
          <p:cNvPr id="5" name="图片 4" descr="Screenshot_20191204_1218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726440"/>
            <a:ext cx="2804795" cy="6078855"/>
          </a:xfrm>
          <a:prstGeom prst="rect">
            <a:avLst/>
          </a:prstGeom>
        </p:spPr>
      </p:pic>
      <p:pic>
        <p:nvPicPr>
          <p:cNvPr id="7" name="图片 6" descr="Screenshot_20191204_1218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095" y="3284220"/>
            <a:ext cx="2739390" cy="5936615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21792" y="6078319"/>
            <a:ext cx="4223851" cy="1254421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>
            <a:lvl1pPr algn="l" defTabSz="130048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55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zh-CN"/>
              <a:t>添加新内容</a:t>
            </a:r>
            <a:endParaRPr lang="zh-CN" altLang="zh-CN"/>
          </a:p>
        </p:txBody>
      </p:sp>
      <p:pic>
        <p:nvPicPr>
          <p:cNvPr id="9" name="图片 8" descr="sub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" y="2349500"/>
            <a:ext cx="3644900" cy="36703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zh-CN"/>
              <a:t>设计特点</a:t>
            </a:r>
            <a:endParaRPr lang="zh-CN" altLang="zh-CN"/>
          </a:p>
        </p:txBody>
      </p:sp>
      <p:pic>
        <p:nvPicPr>
          <p:cNvPr id="2" name="图片 1" descr="Screenshot_20191204_121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58315"/>
            <a:ext cx="2437130" cy="5282565"/>
          </a:xfrm>
          <a:prstGeom prst="rect">
            <a:avLst/>
          </a:prstGeom>
        </p:spPr>
      </p:pic>
      <p:pic>
        <p:nvPicPr>
          <p:cNvPr id="6" name="图片 5" descr="Screenshot_20191204_1217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905" y="1758315"/>
            <a:ext cx="2472055" cy="5356860"/>
          </a:xfrm>
          <a:prstGeom prst="rect">
            <a:avLst/>
          </a:prstGeom>
        </p:spPr>
      </p:pic>
      <p:pic>
        <p:nvPicPr>
          <p:cNvPr id="7" name="图片 6" descr="Screenshot_20191204_1217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1758315"/>
            <a:ext cx="2472690" cy="5358765"/>
          </a:xfrm>
          <a:prstGeom prst="rect">
            <a:avLst/>
          </a:prstGeom>
        </p:spPr>
      </p:pic>
      <p:pic>
        <p:nvPicPr>
          <p:cNvPr id="8" name="图片 7" descr="Screenshot_20191204_1217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870" y="1756410"/>
            <a:ext cx="2471420" cy="5356860"/>
          </a:xfrm>
          <a:prstGeom prst="rect">
            <a:avLst/>
          </a:prstGeom>
        </p:spPr>
      </p:pic>
      <p:sp>
        <p:nvSpPr>
          <p:cNvPr id="181" name="黑白"/>
          <p:cNvSpPr txBox="1"/>
          <p:nvPr/>
        </p:nvSpPr>
        <p:spPr>
          <a:xfrm>
            <a:off x="2528443" y="7381159"/>
            <a:ext cx="5038851" cy="1228722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l" defTabSz="97536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4265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t>黑白</a:t>
            </a:r>
          </a:p>
        </p:txBody>
      </p:sp>
      <p:sp>
        <p:nvSpPr>
          <p:cNvPr id="182" name="黑白到彩色的变化…"/>
          <p:cNvSpPr txBox="1"/>
          <p:nvPr>
            <p:ph type="body" idx="1"/>
          </p:nvPr>
        </p:nvSpPr>
        <p:spPr>
          <a:xfrm>
            <a:off x="4458970" y="8022590"/>
            <a:ext cx="7130415" cy="1263650"/>
          </a:xfrm>
          <a:prstGeom prst="rect">
            <a:avLst/>
          </a:prstGeom>
        </p:spPr>
        <p:txBody>
          <a:bodyPr/>
          <a:p>
            <a:r>
              <a:t>黑白到彩色的变化…</a:t>
            </a: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1715" y="5913120"/>
            <a:ext cx="10975340" cy="521970"/>
          </a:xfrm>
          <a:prstGeom prst="rect">
            <a:avLst/>
          </a:prstGeom>
          <a:noFill/>
        </p:spPr>
        <p:txBody>
          <a:bodyPr wrap="square" rtlCol="0">
            <a:normAutofit fontScale="97500" lnSpcReduction="10000"/>
          </a:bodyPr>
          <a:lstStyle/>
          <a:p>
            <a:pPr algn="l"/>
            <a:r>
              <a:rPr sz="2800">
                <a:sym typeface="+mn-ea"/>
              </a:rPr>
              <a:t>梦幻 童话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014730" y="7057390"/>
            <a:ext cx="10975340" cy="13639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/>
            <a:r>
              <a:rPr sz="1800">
                <a:sym typeface="+mn-ea"/>
              </a:rPr>
              <a:t>在背景中使用了糖果般的色彩，用渐变营造浪漫的气氛。因为是星空素材所以在颜色上采用了粉色，橘色，蓝色，紫色等颜色。</a:t>
            </a:r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 descr="detai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30" y="454660"/>
            <a:ext cx="3026410" cy="5381625"/>
          </a:xfrm>
          <a:prstGeom prst="rect">
            <a:avLst/>
          </a:prstGeom>
        </p:spPr>
      </p:pic>
      <p:pic>
        <p:nvPicPr>
          <p:cNvPr id="5" name="图片 4" descr="other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240" y="454660"/>
            <a:ext cx="3014980" cy="5361305"/>
          </a:xfrm>
          <a:prstGeom prst="rect">
            <a:avLst/>
          </a:prstGeom>
        </p:spPr>
      </p:pic>
      <p:pic>
        <p:nvPicPr>
          <p:cNvPr id="7" name="图片 6" descr="messbac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220" y="454660"/>
            <a:ext cx="3000375" cy="5334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28290" y="6435090"/>
            <a:ext cx="2011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>
                <a:sym typeface="+mn-ea"/>
              </a:rPr>
              <a:t>原创绘图背景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1690452" y="4272529"/>
            <a:ext cx="2350110" cy="186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15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115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TextBox 3"/>
          <p:cNvSpPr txBox="1"/>
          <p:nvPr>
            <p:custDataLst>
              <p:tags r:id="rId2"/>
            </p:custDataLst>
          </p:nvPr>
        </p:nvSpPr>
        <p:spPr>
          <a:xfrm>
            <a:off x="2532085" y="4006872"/>
            <a:ext cx="1370204" cy="387991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id-ID" sz="1400" kern="2600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ONE</a:t>
            </a:r>
            <a:endParaRPr kumimoji="0" lang="id-ID" sz="1400" kern="2600" cap="none" spc="2000" normalizeH="0" noProof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交互流程设计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交互流程设计</a:t>
            </a:r>
            <a:endParaRPr lang="zh-CN" altLang="en-US"/>
          </a:p>
        </p:txBody>
      </p:sp>
      <p:pic>
        <p:nvPicPr>
          <p:cNvPr id="6" name="内容占位符 5" descr="未命名文件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6471285" y="1621155"/>
            <a:ext cx="4425950" cy="7664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/>
          <p:cNvSpPr txBox="1"/>
          <p:nvPr>
            <p:custDataLst>
              <p:tags r:id="rId1"/>
            </p:custDataLst>
          </p:nvPr>
        </p:nvSpPr>
        <p:spPr>
          <a:xfrm>
            <a:off x="1690452" y="4272529"/>
            <a:ext cx="2350110" cy="18620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15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115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TextBox 3"/>
          <p:cNvSpPr txBox="1"/>
          <p:nvPr>
            <p:custDataLst>
              <p:tags r:id="rId2"/>
            </p:custDataLst>
          </p:nvPr>
        </p:nvSpPr>
        <p:spPr>
          <a:xfrm>
            <a:off x="2532085" y="4006872"/>
            <a:ext cx="1370204" cy="387991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lstStyle/>
          <a:p>
            <a:pPr marR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id-ID" sz="1400" kern="2600" spc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TWO</a:t>
            </a:r>
            <a:endParaRPr kumimoji="0" lang="en-US" altLang="id-ID" sz="1400" kern="2600" cap="none" spc="2000" normalizeH="0" noProof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细节说明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开启界面</a:t>
            </a:r>
            <a:endParaRPr lang="zh-CN" altLang="zh-CN"/>
          </a:p>
        </p:txBody>
      </p:sp>
      <p:pic>
        <p:nvPicPr>
          <p:cNvPr id="4" name="图片 3" descr="Login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596515"/>
            <a:ext cx="4603115" cy="45605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14955" y="7336155"/>
            <a:ext cx="1815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显示</a:t>
            </a:r>
            <a:r>
              <a:rPr lang="zh-CN" altLang="en-US"/>
              <a:t>图标</a:t>
            </a:r>
            <a:endParaRPr lang="zh-CN" altLang="en-US"/>
          </a:p>
        </p:txBody>
      </p:sp>
      <p:pic>
        <p:nvPicPr>
          <p:cNvPr id="8" name="图片 7" descr="Screenshot_20191204_1217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95" y="597535"/>
            <a:ext cx="3949700" cy="85585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登陆界面</a:t>
            </a:r>
            <a:endParaRPr lang="zh-CN" altLang="zh-CN"/>
          </a:p>
        </p:txBody>
      </p:sp>
      <p:pic>
        <p:nvPicPr>
          <p:cNvPr id="5" name="图片 4" descr="Screenshot_20191204_1217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45" y="2459355"/>
            <a:ext cx="2842260" cy="6160135"/>
          </a:xfrm>
          <a:prstGeom prst="rect">
            <a:avLst/>
          </a:prstGeom>
        </p:spPr>
      </p:pic>
      <p:pic>
        <p:nvPicPr>
          <p:cNvPr id="9" name="图片 8" descr="Screenshot_20191204_121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40" y="405765"/>
            <a:ext cx="2526665" cy="5475605"/>
          </a:xfrm>
          <a:prstGeom prst="rect">
            <a:avLst/>
          </a:prstGeom>
        </p:spPr>
      </p:pic>
      <p:pic>
        <p:nvPicPr>
          <p:cNvPr id="10" name="图片 9" descr="Screenshot_20191204_1217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260" y="3758565"/>
            <a:ext cx="2556510" cy="5540375"/>
          </a:xfrm>
          <a:prstGeom prst="rect">
            <a:avLst/>
          </a:prstGeom>
        </p:spPr>
      </p:pic>
      <p:cxnSp>
        <p:nvCxnSpPr>
          <p:cNvPr id="11" name="肘形连接符 10"/>
          <p:cNvCxnSpPr>
            <a:stCxn id="5" idx="3"/>
          </p:cNvCxnSpPr>
          <p:nvPr/>
        </p:nvCxnSpPr>
        <p:spPr>
          <a:xfrm>
            <a:off x="4154805" y="5539740"/>
            <a:ext cx="2059940" cy="106489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5" idx="3"/>
            <a:endCxn id="9" idx="1"/>
          </p:cNvCxnSpPr>
          <p:nvPr/>
        </p:nvCxnSpPr>
        <p:spPr>
          <a:xfrm flipV="1">
            <a:off x="4154805" y="3143885"/>
            <a:ext cx="5614035" cy="2395855"/>
          </a:xfrm>
          <a:prstGeom prst="bentConnector3">
            <a:avLst>
              <a:gd name="adj1" fmla="val 28808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677660" y="1492250"/>
            <a:ext cx="2792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66860" y="7190105"/>
            <a:ext cx="279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忘记密码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>
            <p:custDataLst>
              <p:tags r:id="rId1"/>
            </p:custDataLst>
          </p:nvPr>
        </p:nvSpPr>
        <p:spPr>
          <a:xfrm>
            <a:off x="3676946" y="2406277"/>
            <a:ext cx="1910997" cy="11079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6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  <a:cs typeface="微软雅黑" panose="020B0503020204020204" charset="-122"/>
                <a:sym typeface="+mn-lt"/>
              </a:rPr>
              <a:t>主页</a:t>
            </a:r>
            <a:endParaRPr lang="zh-CN" altLang="en-US" sz="6600" spc="15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汉仪旗黑-85S" panose="00020600040101010101" pitchFamily="18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2" name="图片 1" descr="Screenshot_20191204_121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40" y="536575"/>
            <a:ext cx="4004945" cy="8679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寻找其他盒子</a:t>
            </a:r>
            <a:endParaRPr lang="zh-CN" altLang="zh-CN"/>
          </a:p>
        </p:txBody>
      </p:sp>
      <p:pic>
        <p:nvPicPr>
          <p:cNvPr id="5" name="图片 4" descr="su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3362960"/>
            <a:ext cx="1422400" cy="1422400"/>
          </a:xfrm>
          <a:prstGeom prst="rect">
            <a:avLst/>
          </a:prstGeom>
        </p:spPr>
      </p:pic>
      <p:pic>
        <p:nvPicPr>
          <p:cNvPr id="7" name="图片 6" descr="mes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5350510"/>
            <a:ext cx="4664710" cy="1463675"/>
          </a:xfrm>
          <a:prstGeom prst="rect">
            <a:avLst/>
          </a:prstGeom>
        </p:spPr>
      </p:pic>
      <p:pic>
        <p:nvPicPr>
          <p:cNvPr id="8" name="图片 7" descr="Screenshot_20191204_1217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50" y="488315"/>
            <a:ext cx="4050030" cy="87769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zh-CN"/>
              <a:t>消息列表</a:t>
            </a:r>
            <a:endParaRPr lang="zh-CN" altLang="zh-CN"/>
          </a:p>
        </p:txBody>
      </p:sp>
      <p:pic>
        <p:nvPicPr>
          <p:cNvPr id="5" name="图片 4" descr="sub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58135"/>
            <a:ext cx="1809750" cy="1809750"/>
          </a:xfrm>
          <a:prstGeom prst="rect">
            <a:avLst/>
          </a:prstGeom>
        </p:spPr>
      </p:pic>
      <p:pic>
        <p:nvPicPr>
          <p:cNvPr id="7" name="图片 6" descr="mes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" y="5176520"/>
            <a:ext cx="5057775" cy="1712595"/>
          </a:xfrm>
          <a:prstGeom prst="rect">
            <a:avLst/>
          </a:prstGeom>
        </p:spPr>
      </p:pic>
      <p:pic>
        <p:nvPicPr>
          <p:cNvPr id="8" name="图片 7" descr="Screenshot_20191204_1218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05" y="1095375"/>
            <a:ext cx="2795270" cy="6057265"/>
          </a:xfrm>
          <a:prstGeom prst="rect">
            <a:avLst/>
          </a:prstGeom>
        </p:spPr>
      </p:pic>
      <p:pic>
        <p:nvPicPr>
          <p:cNvPr id="9" name="图片 8" descr="Screenshot_20191204_1218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1180" y="2858135"/>
            <a:ext cx="2937510" cy="6366510"/>
          </a:xfrm>
          <a:prstGeom prst="rect">
            <a:avLst/>
          </a:prstGeom>
        </p:spPr>
      </p:pic>
      <p:cxnSp>
        <p:nvCxnSpPr>
          <p:cNvPr id="10" name="肘形连接符 9"/>
          <p:cNvCxnSpPr>
            <a:stCxn id="8" idx="3"/>
            <a:endCxn id="9" idx="1"/>
          </p:cNvCxnSpPr>
          <p:nvPr/>
        </p:nvCxnSpPr>
        <p:spPr>
          <a:xfrm>
            <a:off x="8677275" y="4124325"/>
            <a:ext cx="763905" cy="1917065"/>
          </a:xfrm>
          <a:prstGeom prst="bentConnector3">
            <a:avLst>
              <a:gd name="adj1" fmla="val 50042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2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3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3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3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8"/>
  <p:tag name="KSO_WM_UNIT_SHOW_EDIT_AREA_INDICATION" val="0"/>
  <p:tag name="KSO_WM_TEMPLATE_THUMBS_INDEX" val="1、4、5、13"/>
  <p:tag name="KSO_WM_TAG_VERSION" val="1.0"/>
  <p:tag name="KSO_WM_BEAUTIFY_FLAG" val="#wm#"/>
  <p:tag name="KSO_WM_TEMPLATE_CATEGORY" val="custom"/>
  <p:tag name="KSO_WM_TEMPLATE_INDEX" val="20202543"/>
  <p:tag name="KSO_WM_TEMPLATE_MASTER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2*i*5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2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2*i*4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3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3*i*4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3*i*5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6*i*3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7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7*i*2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7*i*3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38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8*i*5"/>
  <p:tag name="KSO_WM_UNIT_LAYERLEVEL" val="1"/>
  <p:tag name="KSO_WM_TAG_VERSION" val="1.0"/>
  <p:tag name="KSO_WM_BEAUTIFY_FLAG" val="#wm#"/>
</p:tagLst>
</file>

<file path=ppt/tags/tag39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3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3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8"/>
  <p:tag name="KSO_WM_UNIT_SHOW_EDIT_AREA_INDICATION" val="0"/>
  <p:tag name="KSO_WM_TEMPLATE_THUMBS_INDEX" val="1、4、5、13"/>
  <p:tag name="KSO_WM_TAG_VERSION" val="1.0"/>
  <p:tag name="KSO_WM_BEAUTIFY_FLAG" val="#wm#"/>
  <p:tag name="KSO_WM_TEMPLATE_CATEGORY" val="custom"/>
  <p:tag name="KSO_WM_TEMPLATE_INDEX" val="20202543"/>
  <p:tag name="KSO_WM_TEMPLATE_MASTER_TYPE" val="1"/>
</p:tagLst>
</file>

<file path=ppt/tags/tag403.xml><?xml version="1.0" encoding="utf-8"?>
<p:tagLst xmlns:p="http://schemas.openxmlformats.org/presentationml/2006/main">
  <p:tag name="KSO_WM_TEMPLATE_CATEGORY" val="custom"/>
  <p:tag name="KSO_WM_TEMPLATE_INDEX" val="20202543"/>
</p:tagLst>
</file>

<file path=ppt/tags/tag404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3_5*e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3_5*i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0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5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ID" val="custom20202543_5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543"/>
  <p:tag name="KSO_WM_SLIDE_LAYOUT" val="a_b_e"/>
  <p:tag name="KSO_WM_SLIDE_LAYOUT_CNT" val="1_1_1"/>
</p:tagLst>
</file>

<file path=ppt/tags/tag4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3"/>
</p:tagLst>
</file>

<file path=ppt/tags/tag409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3_5*e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3_5*i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5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ID" val="custom20202543_5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5"/>
  <p:tag name="KSO_WM_TAG_VERSION" val="1.0"/>
  <p:tag name="KSO_WM_BEAUTIFY_FLAG" val="#wm#"/>
  <p:tag name="KSO_WM_TEMPLATE_CATEGORY" val="custom"/>
  <p:tag name="KSO_WM_TEMPLATE_INDEX" val="20202543"/>
  <p:tag name="KSO_WM_SLIDE_LAYOUT" val="a_b_e"/>
  <p:tag name="KSO_WM_SLIDE_LAYOUT_CNT" val="1_1_1"/>
</p:tagLst>
</file>

<file path=ppt/tags/tag41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17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2543_4*a*1"/>
  <p:tag name="KSO_WM_TEMPLATE_CATEGORY" val="custom"/>
  <p:tag name="KSO_WM_TEMPLATE_INDEX" val="20202543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18.xml><?xml version="1.0" encoding="utf-8"?>
<p:tagLst xmlns:p="http://schemas.openxmlformats.org/presentationml/2006/main">
  <p:tag name="KSO_WM_SLIDE_ID" val="custom20202543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43"/>
  <p:tag name="KSO_WM_SLIDE_LAYOUT" val="a_b_l"/>
  <p:tag name="KSO_WM_SLIDE_LAYOUT_CNT" val="1_1_1"/>
</p:tagLst>
</file>

<file path=ppt/tags/tag41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21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2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4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2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8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SLIDE_ID" val="custom20202543_8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8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28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11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SLIDE_ID" val="custom20202543_1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866*434"/>
  <p:tag name="KSO_WM_SLIDE_POSITION" val="46*52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3_6*a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3_6*f*1"/>
  <p:tag name="KSO_WM_TEMPLATE_CATEGORY" val="custom"/>
  <p:tag name="KSO_WM_TEMPLATE_INDEX" val="20202543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SLIDE_ID" val="custom20202543_6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6"/>
  <p:tag name="KSO_WM_SLIDE_SIZE" val="864*459"/>
  <p:tag name="KSO_WM_SLIDE_POSITION" val="48*48"/>
  <p:tag name="KSO_WM_TAG_VERSION" val="1.0"/>
  <p:tag name="KSO_WM_BEAUTIFY_FLAG" val="#wm#"/>
  <p:tag name="KSO_WM_TEMPLATE_CATEGORY" val="custom"/>
  <p:tag name="KSO_WM_TEMPLATE_INDEX" val="20202543"/>
  <p:tag name="KSO_WM_SLIDE_LAYOUT" val="a_d_f"/>
  <p:tag name="KSO_WM_SLIDE_LAYOUT_CNT" val="1_1_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theme/theme1.xml><?xml version="1.0" encoding="utf-8"?>
<a:theme xmlns:a="http://schemas.openxmlformats.org/drawingml/2006/main" name="1_Office 主题​​">
  <a:themeElements>
    <a:clrScheme name="自定义 15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FD865"/>
      </a:accent1>
      <a:accent2>
        <a:srgbClr val="DBE782"/>
      </a:accent2>
      <a:accent3>
        <a:srgbClr val="C2E3A3"/>
      </a:accent3>
      <a:accent4>
        <a:srgbClr val="A3E8C2"/>
      </a:accent4>
      <a:accent5>
        <a:srgbClr val="84ECE0"/>
      </a:accent5>
      <a:accent6>
        <a:srgbClr val="65F2FF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15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FFD865"/>
      </a:accent1>
      <a:accent2>
        <a:srgbClr val="DBE782"/>
      </a:accent2>
      <a:accent3>
        <a:srgbClr val="C2E3A3"/>
      </a:accent3>
      <a:accent4>
        <a:srgbClr val="A3E8C2"/>
      </a:accent4>
      <a:accent5>
        <a:srgbClr val="84ECE0"/>
      </a:accent5>
      <a:accent6>
        <a:srgbClr val="65F2FF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10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11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6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7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8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ppt/theme/themeOverride9.xml><?xml version="1.0" encoding="utf-8"?>
<a:themeOverride xmlns:a="http://schemas.openxmlformats.org/drawingml/2006/main">
  <a:clrScheme name="自定义 15">
    <a:dk1>
      <a:srgbClr val="000000"/>
    </a:dk1>
    <a:lt1>
      <a:srgbClr val="FFFFFF"/>
    </a:lt1>
    <a:dk2>
      <a:srgbClr val="F2F2F2"/>
    </a:dk2>
    <a:lt2>
      <a:srgbClr val="FFFFFF"/>
    </a:lt2>
    <a:accent1>
      <a:srgbClr val="FFD865"/>
    </a:accent1>
    <a:accent2>
      <a:srgbClr val="DBE782"/>
    </a:accent2>
    <a:accent3>
      <a:srgbClr val="C2E3A3"/>
    </a:accent3>
    <a:accent4>
      <a:srgbClr val="A3E8C2"/>
    </a:accent4>
    <a:accent5>
      <a:srgbClr val="84ECE0"/>
    </a:accent5>
    <a:accent6>
      <a:srgbClr val="65F2FF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WPS 演示</Application>
  <PresentationFormat/>
  <Paragraphs>54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宋体</vt:lpstr>
      <vt:lpstr>Wingdings</vt:lpstr>
      <vt:lpstr>Palatino</vt:lpstr>
      <vt:lpstr>Helvetica</vt:lpstr>
      <vt:lpstr>Bodoni SvtyTwo ITC TT-Book</vt:lpstr>
      <vt:lpstr>Zapf Dingbats</vt:lpstr>
      <vt:lpstr>Helvetica Neue</vt:lpstr>
      <vt:lpstr>Palatino Linotype</vt:lpstr>
      <vt:lpstr>Segoe Print</vt:lpstr>
      <vt:lpstr>微软雅黑</vt:lpstr>
      <vt:lpstr>Arial Unicode MS</vt:lpstr>
      <vt:lpstr>Bodoni SvtyTwo ITC TT-Book</vt:lpstr>
      <vt:lpstr>黑体</vt:lpstr>
      <vt:lpstr>Wingdings</vt:lpstr>
      <vt:lpstr>汉仪旗黑-85S</vt:lpstr>
      <vt:lpstr>Viner Hand ITC</vt:lpstr>
      <vt:lpstr>Mongolian Baiti</vt:lpstr>
      <vt:lpstr>Yu Gothic Medium</vt:lpstr>
      <vt:lpstr>仿宋</vt:lpstr>
      <vt:lpstr>1_Office 主题​​</vt:lpstr>
      <vt:lpstr>2_Office 主题​​</vt:lpstr>
      <vt:lpstr>S box</vt:lpstr>
      <vt:lpstr>单击此处添加标题</vt:lpstr>
      <vt:lpstr>PowerPoint 演示文稿</vt:lpstr>
      <vt:lpstr>单击此处添加标题</vt:lpstr>
      <vt:lpstr>单击此处添加标题</vt:lpstr>
      <vt:lpstr>单击此处添加标题</vt:lpstr>
      <vt:lpstr>PowerPoint 演示文稿</vt:lpstr>
      <vt:lpstr>单击此处添加标题</vt:lpstr>
      <vt:lpstr>单击此处添加标题</vt:lpstr>
      <vt:lpstr>单击此处添加标题</vt:lpstr>
      <vt:lpstr>自己的盒子</vt:lpstr>
      <vt:lpstr>黑白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Sbox</dc:title>
  <dc:creator/>
  <cp:lastModifiedBy>胡倩溶</cp:lastModifiedBy>
  <cp:revision>2</cp:revision>
  <dcterms:created xsi:type="dcterms:W3CDTF">2019-12-04T06:13:40Z</dcterms:created>
  <dcterms:modified xsi:type="dcterms:W3CDTF">2019-12-04T06:14:24Z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